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6.jpg" ContentType="image/jpeg"/>
  <Override PartName="/ppt/media/image7.jpg" ContentType="image/jpeg"/>
  <Override PartName="/ppt/notesSlides/notesSlide1.xml" ContentType="application/vnd.openxmlformats-officedocument.presentationml.notesSlide+xml"/>
  <Override PartName="/ppt/media/image11.jpg" ContentType="image/jpeg"/>
  <Override PartName="/ppt/media/image19.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01" r:id="rId5"/>
    <p:sldId id="257" r:id="rId6"/>
    <p:sldId id="302" r:id="rId7"/>
    <p:sldId id="303" r:id="rId8"/>
    <p:sldId id="304" r:id="rId9"/>
    <p:sldId id="305" r:id="rId10"/>
    <p:sldId id="262" r:id="rId11"/>
    <p:sldId id="306" r:id="rId12"/>
    <p:sldId id="307" r:id="rId13"/>
    <p:sldId id="286" r:id="rId14"/>
    <p:sldId id="287" r:id="rId15"/>
    <p:sldId id="308" r:id="rId16"/>
    <p:sldId id="309" r:id="rId17"/>
    <p:sldId id="310" r:id="rId18"/>
    <p:sldId id="311" r:id="rId19"/>
    <p:sldId id="312" r:id="rId20"/>
    <p:sldId id="313" r:id="rId21"/>
    <p:sldId id="297" r:id="rId22"/>
    <p:sldId id="299" r:id="rId23"/>
    <p:sldId id="300" r:id="rId24"/>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C9CA"/>
    <a:srgbClr val="6E9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78557-2186-4199-BEDA-A434749F35B2}" v="13" dt="2025-05-26T19:31:22.25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76" y="3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ge Fernandes" userId="6ef9d8a8-d4cb-41bb-ab79-3722fea4017e" providerId="ADAL" clId="{0A778557-2186-4199-BEDA-A434749F35B2}"/>
    <pc:docChg chg="addSld delSld modSld">
      <pc:chgData name="Paige Fernandes" userId="6ef9d8a8-d4cb-41bb-ab79-3722fea4017e" providerId="ADAL" clId="{0A778557-2186-4199-BEDA-A434749F35B2}" dt="2025-05-26T20:51:08.201" v="127" actId="20577"/>
      <pc:docMkLst>
        <pc:docMk/>
      </pc:docMkLst>
      <pc:sldChg chg="del">
        <pc:chgData name="Paige Fernandes" userId="6ef9d8a8-d4cb-41bb-ab79-3722fea4017e" providerId="ADAL" clId="{0A778557-2186-4199-BEDA-A434749F35B2}" dt="2025-05-26T19:26:03.220" v="1" actId="47"/>
        <pc:sldMkLst>
          <pc:docMk/>
          <pc:sldMk cId="0" sldId="256"/>
        </pc:sldMkLst>
      </pc:sldChg>
      <pc:sldChg chg="del">
        <pc:chgData name="Paige Fernandes" userId="6ef9d8a8-d4cb-41bb-ab79-3722fea4017e" providerId="ADAL" clId="{0A778557-2186-4199-BEDA-A434749F35B2}" dt="2025-05-26T19:26:58.880" v="37" actId="47"/>
        <pc:sldMkLst>
          <pc:docMk/>
          <pc:sldMk cId="0" sldId="258"/>
        </pc:sldMkLst>
      </pc:sldChg>
      <pc:sldChg chg="add">
        <pc:chgData name="Paige Fernandes" userId="6ef9d8a8-d4cb-41bb-ab79-3722fea4017e" providerId="ADAL" clId="{0A778557-2186-4199-BEDA-A434749F35B2}" dt="2025-05-26T19:27:34.113" v="41"/>
        <pc:sldMkLst>
          <pc:docMk/>
          <pc:sldMk cId="0" sldId="262"/>
        </pc:sldMkLst>
      </pc:sldChg>
      <pc:sldChg chg="del">
        <pc:chgData name="Paige Fernandes" userId="6ef9d8a8-d4cb-41bb-ab79-3722fea4017e" providerId="ADAL" clId="{0A778557-2186-4199-BEDA-A434749F35B2}" dt="2025-05-26T19:27:55.398" v="44" actId="47"/>
        <pc:sldMkLst>
          <pc:docMk/>
          <pc:sldMk cId="0" sldId="263"/>
        </pc:sldMkLst>
      </pc:sldChg>
      <pc:sldChg chg="del">
        <pc:chgData name="Paige Fernandes" userId="6ef9d8a8-d4cb-41bb-ab79-3722fea4017e" providerId="ADAL" clId="{0A778557-2186-4199-BEDA-A434749F35B2}" dt="2025-05-26T19:27:26.030" v="39" actId="47"/>
        <pc:sldMkLst>
          <pc:docMk/>
          <pc:sldMk cId="2789262207" sldId="281"/>
        </pc:sldMkLst>
      </pc:sldChg>
      <pc:sldChg chg="del">
        <pc:chgData name="Paige Fernandes" userId="6ef9d8a8-d4cb-41bb-ab79-3722fea4017e" providerId="ADAL" clId="{0A778557-2186-4199-BEDA-A434749F35B2}" dt="2025-05-26T19:27:27.295" v="40" actId="47"/>
        <pc:sldMkLst>
          <pc:docMk/>
          <pc:sldMk cId="1261983684" sldId="282"/>
        </pc:sldMkLst>
      </pc:sldChg>
      <pc:sldChg chg="del">
        <pc:chgData name="Paige Fernandes" userId="6ef9d8a8-d4cb-41bb-ab79-3722fea4017e" providerId="ADAL" clId="{0A778557-2186-4199-BEDA-A434749F35B2}" dt="2025-05-26T19:27:36.318" v="42" actId="47"/>
        <pc:sldMkLst>
          <pc:docMk/>
          <pc:sldMk cId="2730682756" sldId="284"/>
        </pc:sldMkLst>
      </pc:sldChg>
      <pc:sldChg chg="del">
        <pc:chgData name="Paige Fernandes" userId="6ef9d8a8-d4cb-41bb-ab79-3722fea4017e" providerId="ADAL" clId="{0A778557-2186-4199-BEDA-A434749F35B2}" dt="2025-05-26T19:28:10.610" v="46" actId="47"/>
        <pc:sldMkLst>
          <pc:docMk/>
          <pc:sldMk cId="1394466063" sldId="285"/>
        </pc:sldMkLst>
      </pc:sldChg>
      <pc:sldChg chg="del">
        <pc:chgData name="Paige Fernandes" userId="6ef9d8a8-d4cb-41bb-ab79-3722fea4017e" providerId="ADAL" clId="{0A778557-2186-4199-BEDA-A434749F35B2}" dt="2025-05-26T19:28:34.086" v="48" actId="47"/>
        <pc:sldMkLst>
          <pc:docMk/>
          <pc:sldMk cId="2407793316" sldId="288"/>
        </pc:sldMkLst>
      </pc:sldChg>
      <pc:sldChg chg="add del">
        <pc:chgData name="Paige Fernandes" userId="6ef9d8a8-d4cb-41bb-ab79-3722fea4017e" providerId="ADAL" clId="{0A778557-2186-4199-BEDA-A434749F35B2}" dt="2025-05-26T19:29:31.646" v="56" actId="47"/>
        <pc:sldMkLst>
          <pc:docMk/>
          <pc:sldMk cId="2750503706" sldId="289"/>
        </pc:sldMkLst>
      </pc:sldChg>
      <pc:sldChg chg="del">
        <pc:chgData name="Paige Fernandes" userId="6ef9d8a8-d4cb-41bb-ab79-3722fea4017e" providerId="ADAL" clId="{0A778557-2186-4199-BEDA-A434749F35B2}" dt="2025-05-26T19:29:13.047" v="54" actId="47"/>
        <pc:sldMkLst>
          <pc:docMk/>
          <pc:sldMk cId="372646552" sldId="290"/>
        </pc:sldMkLst>
      </pc:sldChg>
      <pc:sldChg chg="del">
        <pc:chgData name="Paige Fernandes" userId="6ef9d8a8-d4cb-41bb-ab79-3722fea4017e" providerId="ADAL" clId="{0A778557-2186-4199-BEDA-A434749F35B2}" dt="2025-05-26T19:29:41.255" v="58" actId="47"/>
        <pc:sldMkLst>
          <pc:docMk/>
          <pc:sldMk cId="1000274212" sldId="291"/>
        </pc:sldMkLst>
      </pc:sldChg>
      <pc:sldChg chg="del">
        <pc:chgData name="Paige Fernandes" userId="6ef9d8a8-d4cb-41bb-ab79-3722fea4017e" providerId="ADAL" clId="{0A778557-2186-4199-BEDA-A434749F35B2}" dt="2025-05-26T19:29:50.290" v="60" actId="47"/>
        <pc:sldMkLst>
          <pc:docMk/>
          <pc:sldMk cId="4077705400" sldId="292"/>
        </pc:sldMkLst>
      </pc:sldChg>
      <pc:sldChg chg="del">
        <pc:chgData name="Paige Fernandes" userId="6ef9d8a8-d4cb-41bb-ab79-3722fea4017e" providerId="ADAL" clId="{0A778557-2186-4199-BEDA-A434749F35B2}" dt="2025-05-26T19:29:51.437" v="61" actId="47"/>
        <pc:sldMkLst>
          <pc:docMk/>
          <pc:sldMk cId="4143997115" sldId="293"/>
        </pc:sldMkLst>
      </pc:sldChg>
      <pc:sldChg chg="del">
        <pc:chgData name="Paige Fernandes" userId="6ef9d8a8-d4cb-41bb-ab79-3722fea4017e" providerId="ADAL" clId="{0A778557-2186-4199-BEDA-A434749F35B2}" dt="2025-05-26T19:31:14.991" v="64" actId="47"/>
        <pc:sldMkLst>
          <pc:docMk/>
          <pc:sldMk cId="826190546" sldId="294"/>
        </pc:sldMkLst>
      </pc:sldChg>
      <pc:sldChg chg="del">
        <pc:chgData name="Paige Fernandes" userId="6ef9d8a8-d4cb-41bb-ab79-3722fea4017e" providerId="ADAL" clId="{0A778557-2186-4199-BEDA-A434749F35B2}" dt="2025-05-26T19:31:24.416" v="66" actId="47"/>
        <pc:sldMkLst>
          <pc:docMk/>
          <pc:sldMk cId="4251129674" sldId="295"/>
        </pc:sldMkLst>
      </pc:sldChg>
      <pc:sldChg chg="del">
        <pc:chgData name="Paige Fernandes" userId="6ef9d8a8-d4cb-41bb-ab79-3722fea4017e" providerId="ADAL" clId="{0A778557-2186-4199-BEDA-A434749F35B2}" dt="2025-05-26T19:31:27.303" v="67" actId="47"/>
        <pc:sldMkLst>
          <pc:docMk/>
          <pc:sldMk cId="453917827" sldId="296"/>
        </pc:sldMkLst>
      </pc:sldChg>
      <pc:sldChg chg="modSp mod">
        <pc:chgData name="Paige Fernandes" userId="6ef9d8a8-d4cb-41bb-ab79-3722fea4017e" providerId="ADAL" clId="{0A778557-2186-4199-BEDA-A434749F35B2}" dt="2025-05-26T19:32:31.811" v="123" actId="207"/>
        <pc:sldMkLst>
          <pc:docMk/>
          <pc:sldMk cId="1403690989" sldId="297"/>
        </pc:sldMkLst>
        <pc:spChg chg="mod">
          <ac:chgData name="Paige Fernandes" userId="6ef9d8a8-d4cb-41bb-ab79-3722fea4017e" providerId="ADAL" clId="{0A778557-2186-4199-BEDA-A434749F35B2}" dt="2025-05-26T19:32:31.811" v="123" actId="207"/>
          <ac:spMkLst>
            <pc:docMk/>
            <pc:sldMk cId="1403690989" sldId="297"/>
            <ac:spMk id="2" creationId="{454F42DE-D058-9FE8-E20C-759FEEC18043}"/>
          </ac:spMkLst>
        </pc:spChg>
        <pc:spChg chg="mod">
          <ac:chgData name="Paige Fernandes" userId="6ef9d8a8-d4cb-41bb-ab79-3722fea4017e" providerId="ADAL" clId="{0A778557-2186-4199-BEDA-A434749F35B2}" dt="2025-05-26T19:32:09.481" v="119" actId="20577"/>
          <ac:spMkLst>
            <pc:docMk/>
            <pc:sldMk cId="1403690989" sldId="297"/>
            <ac:spMk id="8" creationId="{7B936E32-9755-D665-0121-2FE37DB5E57C}"/>
          </ac:spMkLst>
        </pc:spChg>
      </pc:sldChg>
      <pc:sldChg chg="modSp mod">
        <pc:chgData name="Paige Fernandes" userId="6ef9d8a8-d4cb-41bb-ab79-3722fea4017e" providerId="ADAL" clId="{0A778557-2186-4199-BEDA-A434749F35B2}" dt="2025-05-26T19:33:26.645" v="126" actId="14100"/>
        <pc:sldMkLst>
          <pc:docMk/>
          <pc:sldMk cId="3140986494" sldId="299"/>
        </pc:sldMkLst>
        <pc:spChg chg="mod">
          <ac:chgData name="Paige Fernandes" userId="6ef9d8a8-d4cb-41bb-ab79-3722fea4017e" providerId="ADAL" clId="{0A778557-2186-4199-BEDA-A434749F35B2}" dt="2025-05-26T19:33:26.645" v="126" actId="14100"/>
          <ac:spMkLst>
            <pc:docMk/>
            <pc:sldMk cId="3140986494" sldId="299"/>
            <ac:spMk id="12" creationId="{663F3A06-13DD-5847-495C-FF35B1D71EE1}"/>
          </ac:spMkLst>
        </pc:spChg>
      </pc:sldChg>
      <pc:sldChg chg="modSp add mod">
        <pc:chgData name="Paige Fernandes" userId="6ef9d8a8-d4cb-41bb-ab79-3722fea4017e" providerId="ADAL" clId="{0A778557-2186-4199-BEDA-A434749F35B2}" dt="2025-05-26T19:26:30.691" v="35" actId="20577"/>
        <pc:sldMkLst>
          <pc:docMk/>
          <pc:sldMk cId="0" sldId="301"/>
        </pc:sldMkLst>
        <pc:spChg chg="mod">
          <ac:chgData name="Paige Fernandes" userId="6ef9d8a8-d4cb-41bb-ab79-3722fea4017e" providerId="ADAL" clId="{0A778557-2186-4199-BEDA-A434749F35B2}" dt="2025-05-26T19:26:30.691" v="35" actId="20577"/>
          <ac:spMkLst>
            <pc:docMk/>
            <pc:sldMk cId="0" sldId="301"/>
            <ac:spMk id="2" creationId="{9AA2AF6F-42A1-5D6B-1CC5-4FF661916E5B}"/>
          </ac:spMkLst>
        </pc:spChg>
      </pc:sldChg>
      <pc:sldChg chg="add">
        <pc:chgData name="Paige Fernandes" userId="6ef9d8a8-d4cb-41bb-ab79-3722fea4017e" providerId="ADAL" clId="{0A778557-2186-4199-BEDA-A434749F35B2}" dt="2025-05-26T19:26:46.634" v="36"/>
        <pc:sldMkLst>
          <pc:docMk/>
          <pc:sldMk cId="0" sldId="302"/>
        </pc:sldMkLst>
      </pc:sldChg>
      <pc:sldChg chg="add">
        <pc:chgData name="Paige Fernandes" userId="6ef9d8a8-d4cb-41bb-ab79-3722fea4017e" providerId="ADAL" clId="{0A778557-2186-4199-BEDA-A434749F35B2}" dt="2025-05-26T19:27:22.556" v="38"/>
        <pc:sldMkLst>
          <pc:docMk/>
          <pc:sldMk cId="0" sldId="303"/>
        </pc:sldMkLst>
      </pc:sldChg>
      <pc:sldChg chg="add">
        <pc:chgData name="Paige Fernandes" userId="6ef9d8a8-d4cb-41bb-ab79-3722fea4017e" providerId="ADAL" clId="{0A778557-2186-4199-BEDA-A434749F35B2}" dt="2025-05-26T19:27:22.556" v="38"/>
        <pc:sldMkLst>
          <pc:docMk/>
          <pc:sldMk cId="2215336578" sldId="304"/>
        </pc:sldMkLst>
      </pc:sldChg>
      <pc:sldChg chg="add">
        <pc:chgData name="Paige Fernandes" userId="6ef9d8a8-d4cb-41bb-ab79-3722fea4017e" providerId="ADAL" clId="{0A778557-2186-4199-BEDA-A434749F35B2}" dt="2025-05-26T19:27:22.556" v="38"/>
        <pc:sldMkLst>
          <pc:docMk/>
          <pc:sldMk cId="3814092723" sldId="305"/>
        </pc:sldMkLst>
      </pc:sldChg>
      <pc:sldChg chg="modSp add mod">
        <pc:chgData name="Paige Fernandes" userId="6ef9d8a8-d4cb-41bb-ab79-3722fea4017e" providerId="ADAL" clId="{0A778557-2186-4199-BEDA-A434749F35B2}" dt="2025-05-26T19:30:19.872" v="62" actId="6549"/>
        <pc:sldMkLst>
          <pc:docMk/>
          <pc:sldMk cId="0" sldId="306"/>
        </pc:sldMkLst>
        <pc:spChg chg="mod">
          <ac:chgData name="Paige Fernandes" userId="6ef9d8a8-d4cb-41bb-ab79-3722fea4017e" providerId="ADAL" clId="{0A778557-2186-4199-BEDA-A434749F35B2}" dt="2025-05-26T19:30:19.872" v="62" actId="6549"/>
          <ac:spMkLst>
            <pc:docMk/>
            <pc:sldMk cId="0" sldId="306"/>
            <ac:spMk id="12" creationId="{00000000-0000-0000-0000-000000000000}"/>
          </ac:spMkLst>
        </pc:spChg>
      </pc:sldChg>
      <pc:sldChg chg="add">
        <pc:chgData name="Paige Fernandes" userId="6ef9d8a8-d4cb-41bb-ab79-3722fea4017e" providerId="ADAL" clId="{0A778557-2186-4199-BEDA-A434749F35B2}" dt="2025-05-26T19:28:08.601" v="45"/>
        <pc:sldMkLst>
          <pc:docMk/>
          <pc:sldMk cId="2305931742" sldId="307"/>
        </pc:sldMkLst>
      </pc:sldChg>
      <pc:sldChg chg="modSp add mod">
        <pc:chgData name="Paige Fernandes" userId="6ef9d8a8-d4cb-41bb-ab79-3722fea4017e" providerId="ADAL" clId="{0A778557-2186-4199-BEDA-A434749F35B2}" dt="2025-05-26T19:29:00.108" v="51" actId="1076"/>
        <pc:sldMkLst>
          <pc:docMk/>
          <pc:sldMk cId="3841236215" sldId="308"/>
        </pc:sldMkLst>
        <pc:spChg chg="mod">
          <ac:chgData name="Paige Fernandes" userId="6ef9d8a8-d4cb-41bb-ab79-3722fea4017e" providerId="ADAL" clId="{0A778557-2186-4199-BEDA-A434749F35B2}" dt="2025-05-26T19:29:00.108" v="51" actId="1076"/>
          <ac:spMkLst>
            <pc:docMk/>
            <pc:sldMk cId="3841236215" sldId="308"/>
            <ac:spMk id="2" creationId="{0C6718AC-A475-667F-8461-BA985DEFB529}"/>
          </ac:spMkLst>
        </pc:spChg>
        <pc:spChg chg="mod">
          <ac:chgData name="Paige Fernandes" userId="6ef9d8a8-d4cb-41bb-ab79-3722fea4017e" providerId="ADAL" clId="{0A778557-2186-4199-BEDA-A434749F35B2}" dt="2025-05-26T19:28:57.322" v="50" actId="404"/>
          <ac:spMkLst>
            <pc:docMk/>
            <pc:sldMk cId="3841236215" sldId="308"/>
            <ac:spMk id="8" creationId="{658F982D-4DEC-B153-F31E-0A980F4DED9B}"/>
          </ac:spMkLst>
        </pc:spChg>
      </pc:sldChg>
      <pc:sldChg chg="add">
        <pc:chgData name="Paige Fernandes" userId="6ef9d8a8-d4cb-41bb-ab79-3722fea4017e" providerId="ADAL" clId="{0A778557-2186-4199-BEDA-A434749F35B2}" dt="2025-05-26T19:29:10.577" v="52"/>
        <pc:sldMkLst>
          <pc:docMk/>
          <pc:sldMk cId="451962001" sldId="309"/>
        </pc:sldMkLst>
      </pc:sldChg>
      <pc:sldChg chg="add">
        <pc:chgData name="Paige Fernandes" userId="6ef9d8a8-d4cb-41bb-ab79-3722fea4017e" providerId="ADAL" clId="{0A778557-2186-4199-BEDA-A434749F35B2}" dt="2025-05-26T19:29:38.496" v="57"/>
        <pc:sldMkLst>
          <pc:docMk/>
          <pc:sldMk cId="2140262034" sldId="310"/>
        </pc:sldMkLst>
      </pc:sldChg>
      <pc:sldChg chg="add">
        <pc:chgData name="Paige Fernandes" userId="6ef9d8a8-d4cb-41bb-ab79-3722fea4017e" providerId="ADAL" clId="{0A778557-2186-4199-BEDA-A434749F35B2}" dt="2025-05-26T19:29:48.137" v="59"/>
        <pc:sldMkLst>
          <pc:docMk/>
          <pc:sldMk cId="1681322263" sldId="311"/>
        </pc:sldMkLst>
      </pc:sldChg>
      <pc:sldChg chg="add">
        <pc:chgData name="Paige Fernandes" userId="6ef9d8a8-d4cb-41bb-ab79-3722fea4017e" providerId="ADAL" clId="{0A778557-2186-4199-BEDA-A434749F35B2}" dt="2025-05-26T19:31:12.032" v="63"/>
        <pc:sldMkLst>
          <pc:docMk/>
          <pc:sldMk cId="2326076460" sldId="312"/>
        </pc:sldMkLst>
      </pc:sldChg>
      <pc:sldChg chg="modSp add mod">
        <pc:chgData name="Paige Fernandes" userId="6ef9d8a8-d4cb-41bb-ab79-3722fea4017e" providerId="ADAL" clId="{0A778557-2186-4199-BEDA-A434749F35B2}" dt="2025-05-26T20:51:08.201" v="127" actId="20577"/>
        <pc:sldMkLst>
          <pc:docMk/>
          <pc:sldMk cId="1890682637" sldId="313"/>
        </pc:sldMkLst>
        <pc:spChg chg="mod">
          <ac:chgData name="Paige Fernandes" userId="6ef9d8a8-d4cb-41bb-ab79-3722fea4017e" providerId="ADAL" clId="{0A778557-2186-4199-BEDA-A434749F35B2}" dt="2025-05-26T20:51:08.201" v="127" actId="20577"/>
          <ac:spMkLst>
            <pc:docMk/>
            <pc:sldMk cId="1890682637" sldId="313"/>
            <ac:spMk id="12" creationId="{397B3F21-6372-66CC-5E52-B6E57C79E54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E9D2A-63D6-4EA7-B20A-F922F6620220}"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BB0A4867-0A9A-4E91-A908-FC0C5BC205CC}">
      <dgm:prSet/>
      <dgm:spPr/>
      <dgm:t>
        <a:bodyPr/>
        <a:lstStyle/>
        <a:p>
          <a:r>
            <a:rPr lang="en-US" b="1">
              <a:latin typeface="Skolar Latin"/>
            </a:rPr>
            <a:t>Ask</a:t>
          </a:r>
          <a:r>
            <a:rPr lang="en-US">
              <a:latin typeface="Skolar Latin"/>
            </a:rPr>
            <a:t>: Record and answer questions within the Circle of Care. </a:t>
          </a:r>
        </a:p>
      </dgm:t>
    </dgm:pt>
    <dgm:pt modelId="{16755C2F-5956-403A-9C2C-F657CD7A04D1}" type="parTrans" cxnId="{66A4D4E2-E344-4C72-9D5E-23719AE2F7CC}">
      <dgm:prSet/>
      <dgm:spPr/>
      <dgm:t>
        <a:bodyPr/>
        <a:lstStyle/>
        <a:p>
          <a:endParaRPr lang="en-US">
            <a:latin typeface="Skolar Latin"/>
          </a:endParaRPr>
        </a:p>
      </dgm:t>
    </dgm:pt>
    <dgm:pt modelId="{EA5F237C-F5B9-42B6-828C-D4F73B5B310A}" type="sibTrans" cxnId="{66A4D4E2-E344-4C72-9D5E-23719AE2F7CC}">
      <dgm:prSet/>
      <dgm:spPr/>
      <dgm:t>
        <a:bodyPr/>
        <a:lstStyle/>
        <a:p>
          <a:endParaRPr lang="en-US">
            <a:latin typeface="Skolar Latin"/>
          </a:endParaRPr>
        </a:p>
      </dgm:t>
    </dgm:pt>
    <dgm:pt modelId="{520256C5-0736-4D42-9EBE-BC37F3D5817F}">
      <dgm:prSet/>
      <dgm:spPr/>
      <dgm:t>
        <a:bodyPr/>
        <a:lstStyle/>
        <a:p>
          <a:r>
            <a:rPr lang="en-US" b="1">
              <a:latin typeface="Skolar Latin"/>
            </a:rPr>
            <a:t>Share</a:t>
          </a:r>
          <a:r>
            <a:rPr lang="en-US">
              <a:latin typeface="Skolar Latin"/>
            </a:rPr>
            <a:t>: Share words, pictures and videos with the Circle of Care.</a:t>
          </a:r>
        </a:p>
      </dgm:t>
    </dgm:pt>
    <dgm:pt modelId="{DCA73D85-EF67-43D7-9454-B2F88B1394A5}" type="parTrans" cxnId="{9FF8C447-4DE8-4799-BF18-D5C0FB8AA346}">
      <dgm:prSet/>
      <dgm:spPr/>
      <dgm:t>
        <a:bodyPr/>
        <a:lstStyle/>
        <a:p>
          <a:endParaRPr lang="en-US">
            <a:latin typeface="Skolar Latin"/>
          </a:endParaRPr>
        </a:p>
      </dgm:t>
    </dgm:pt>
    <dgm:pt modelId="{5D4D1FB0-F8E9-40A2-AC43-4AB67A45AE10}" type="sibTrans" cxnId="{9FF8C447-4DE8-4799-BF18-D5C0FB8AA346}">
      <dgm:prSet/>
      <dgm:spPr/>
      <dgm:t>
        <a:bodyPr/>
        <a:lstStyle/>
        <a:p>
          <a:endParaRPr lang="en-US">
            <a:latin typeface="Skolar Latin"/>
          </a:endParaRPr>
        </a:p>
      </dgm:t>
    </dgm:pt>
    <dgm:pt modelId="{8119BED5-59AC-4F38-B880-77BD7F1C8EAD}">
      <dgm:prSet/>
      <dgm:spPr/>
      <dgm:t>
        <a:bodyPr/>
        <a:lstStyle/>
        <a:p>
          <a:r>
            <a:rPr lang="en-US" b="1">
              <a:latin typeface="Skolar Latin"/>
            </a:rPr>
            <a:t>Track well-being</a:t>
          </a:r>
          <a:r>
            <a:rPr lang="en-US">
              <a:latin typeface="Skolar Latin"/>
            </a:rPr>
            <a:t>: Monitor wellness over time.</a:t>
          </a:r>
        </a:p>
      </dgm:t>
    </dgm:pt>
    <dgm:pt modelId="{7CFF23A6-61A9-45C9-AB9C-E67682C7D7C2}" type="parTrans" cxnId="{B79D69F5-9ECA-42BD-80B6-E36C3D5CF79F}">
      <dgm:prSet/>
      <dgm:spPr/>
      <dgm:t>
        <a:bodyPr/>
        <a:lstStyle/>
        <a:p>
          <a:endParaRPr lang="en-US">
            <a:latin typeface="Skolar Latin"/>
          </a:endParaRPr>
        </a:p>
      </dgm:t>
    </dgm:pt>
    <dgm:pt modelId="{55E44FBF-AF27-415E-98FF-D581D90FF2D9}" type="sibTrans" cxnId="{B79D69F5-9ECA-42BD-80B6-E36C3D5CF79F}">
      <dgm:prSet/>
      <dgm:spPr/>
      <dgm:t>
        <a:bodyPr/>
        <a:lstStyle/>
        <a:p>
          <a:endParaRPr lang="en-US">
            <a:latin typeface="Skolar Latin"/>
          </a:endParaRPr>
        </a:p>
      </dgm:t>
    </dgm:pt>
    <dgm:pt modelId="{924889DA-8F1F-48CE-A278-2DDB9C174B8F}">
      <dgm:prSet/>
      <dgm:spPr/>
      <dgm:t>
        <a:bodyPr/>
        <a:lstStyle/>
        <a:p>
          <a:r>
            <a:rPr lang="en-US" b="1">
              <a:latin typeface="Skolar Latin"/>
            </a:rPr>
            <a:t>Reflect</a:t>
          </a:r>
          <a:r>
            <a:rPr lang="en-US">
              <a:latin typeface="Skolar Latin"/>
            </a:rPr>
            <a:t>: Journal and share notes or reflections.</a:t>
          </a:r>
        </a:p>
      </dgm:t>
    </dgm:pt>
    <dgm:pt modelId="{7F2B675E-6F93-45CB-8319-0064FDCFC04F}" type="parTrans" cxnId="{72A87815-FFE1-4674-A906-C9949D069BA1}">
      <dgm:prSet/>
      <dgm:spPr/>
      <dgm:t>
        <a:bodyPr/>
        <a:lstStyle/>
        <a:p>
          <a:endParaRPr lang="en-US">
            <a:latin typeface="Skolar Latin"/>
          </a:endParaRPr>
        </a:p>
      </dgm:t>
    </dgm:pt>
    <dgm:pt modelId="{A7F4D2E7-A078-4730-B052-016F47FB89DF}" type="sibTrans" cxnId="{72A87815-FFE1-4674-A906-C9949D069BA1}">
      <dgm:prSet/>
      <dgm:spPr/>
      <dgm:t>
        <a:bodyPr/>
        <a:lstStyle/>
        <a:p>
          <a:endParaRPr lang="en-US">
            <a:latin typeface="Skolar Latin"/>
          </a:endParaRPr>
        </a:p>
      </dgm:t>
    </dgm:pt>
    <dgm:pt modelId="{062B8496-F6A2-4AC2-A5AD-D807F7CBC611}">
      <dgm:prSet/>
      <dgm:spPr/>
      <dgm:t>
        <a:bodyPr/>
        <a:lstStyle/>
        <a:p>
          <a:r>
            <a:rPr lang="en-US" b="1">
              <a:latin typeface="Skolar Latin"/>
            </a:rPr>
            <a:t>Resources</a:t>
          </a:r>
          <a:r>
            <a:rPr lang="en-US">
              <a:latin typeface="Skolar Latin"/>
            </a:rPr>
            <a:t>: Collect information from sources like the Alzheimer Society.</a:t>
          </a:r>
        </a:p>
      </dgm:t>
    </dgm:pt>
    <dgm:pt modelId="{20EB956C-31C9-44BC-B523-99DA4D3CE087}" type="parTrans" cxnId="{1A9E294A-A33D-4399-9559-E8C784712FB9}">
      <dgm:prSet/>
      <dgm:spPr/>
      <dgm:t>
        <a:bodyPr/>
        <a:lstStyle/>
        <a:p>
          <a:endParaRPr lang="en-US">
            <a:latin typeface="Skolar Latin"/>
          </a:endParaRPr>
        </a:p>
      </dgm:t>
    </dgm:pt>
    <dgm:pt modelId="{67A8F0DD-143C-42E1-9F98-C23FDF260661}" type="sibTrans" cxnId="{1A9E294A-A33D-4399-9559-E8C784712FB9}">
      <dgm:prSet/>
      <dgm:spPr/>
      <dgm:t>
        <a:bodyPr/>
        <a:lstStyle/>
        <a:p>
          <a:endParaRPr lang="en-US">
            <a:latin typeface="Skolar Latin"/>
          </a:endParaRPr>
        </a:p>
      </dgm:t>
    </dgm:pt>
    <dgm:pt modelId="{6CDD23EA-5A82-412B-8B03-5017911CCE8B}">
      <dgm:prSet/>
      <dgm:spPr/>
      <dgm:t>
        <a:bodyPr/>
        <a:lstStyle/>
        <a:p>
          <a:r>
            <a:rPr lang="en-US" b="1">
              <a:latin typeface="Skolar Latin"/>
            </a:rPr>
            <a:t>Chat</a:t>
          </a:r>
          <a:r>
            <a:rPr lang="en-US">
              <a:latin typeface="Skolar Latin"/>
            </a:rPr>
            <a:t>: Send and receive messages and updates within the Circle of Care.</a:t>
          </a:r>
        </a:p>
      </dgm:t>
    </dgm:pt>
    <dgm:pt modelId="{AEC8F892-75CB-488B-B2D7-AB7CC64FF638}" type="parTrans" cxnId="{1BA0551E-7F90-422A-9985-A0BEAA038D08}">
      <dgm:prSet/>
      <dgm:spPr/>
      <dgm:t>
        <a:bodyPr/>
        <a:lstStyle/>
        <a:p>
          <a:endParaRPr lang="en-US">
            <a:latin typeface="Skolar Latin"/>
          </a:endParaRPr>
        </a:p>
      </dgm:t>
    </dgm:pt>
    <dgm:pt modelId="{EF54C758-ED57-4B68-B71D-1CF9D7F1E998}" type="sibTrans" cxnId="{1BA0551E-7F90-422A-9985-A0BEAA038D08}">
      <dgm:prSet/>
      <dgm:spPr/>
      <dgm:t>
        <a:bodyPr/>
        <a:lstStyle/>
        <a:p>
          <a:endParaRPr lang="en-US">
            <a:latin typeface="Skolar Latin"/>
          </a:endParaRPr>
        </a:p>
      </dgm:t>
    </dgm:pt>
    <dgm:pt modelId="{51E2E8F6-07CE-4DA4-AB6E-9386E90211AB}" type="pres">
      <dgm:prSet presAssocID="{AFCE9D2A-63D6-4EA7-B20A-F922F6620220}" presName="Name0" presStyleCnt="0">
        <dgm:presLayoutVars>
          <dgm:dir/>
          <dgm:resizeHandles val="exact"/>
        </dgm:presLayoutVars>
      </dgm:prSet>
      <dgm:spPr/>
    </dgm:pt>
    <dgm:pt modelId="{61263D1E-05BF-4995-B76A-7EF08BEA415D}" type="pres">
      <dgm:prSet presAssocID="{BB0A4867-0A9A-4E91-A908-FC0C5BC205CC}" presName="composite" presStyleCnt="0"/>
      <dgm:spPr/>
    </dgm:pt>
    <dgm:pt modelId="{1794F129-CDD9-44C1-8EC6-1AB3A2C636FA}" type="pres">
      <dgm:prSet presAssocID="{BB0A4867-0A9A-4E91-A908-FC0C5BC205CC}" presName="rect1" presStyleLbl="trAlignAcc1" presStyleIdx="0" presStyleCnt="6" custLinFactNeighborX="447" custLinFactNeighborY="-4323">
        <dgm:presLayoutVars>
          <dgm:bulletEnabled val="1"/>
        </dgm:presLayoutVars>
      </dgm:prSet>
      <dgm:spPr/>
    </dgm:pt>
    <dgm:pt modelId="{8B9A6578-3E16-48C7-AF7C-E499D771923E}" type="pres">
      <dgm:prSet presAssocID="{BB0A4867-0A9A-4E91-A908-FC0C5BC205CC}" presName="rect2" presStyleLbl="fgImgPlace1" presStyleIdx="0" presStyleCnt="6" custScaleY="7537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outline"/>
        </a:ext>
      </dgm:extLst>
    </dgm:pt>
    <dgm:pt modelId="{5C195E02-EA77-41E3-B163-BC736E372B7E}" type="pres">
      <dgm:prSet presAssocID="{EA5F237C-F5B9-42B6-828C-D4F73B5B310A}" presName="sibTrans" presStyleCnt="0"/>
      <dgm:spPr/>
    </dgm:pt>
    <dgm:pt modelId="{4D7E3357-2FB6-48EE-AA95-F32CD78EA9B1}" type="pres">
      <dgm:prSet presAssocID="{520256C5-0736-4D42-9EBE-BC37F3D5817F}" presName="composite" presStyleCnt="0"/>
      <dgm:spPr/>
    </dgm:pt>
    <dgm:pt modelId="{C7D4E083-D8CC-435C-B642-C9C364283185}" type="pres">
      <dgm:prSet presAssocID="{520256C5-0736-4D42-9EBE-BC37F3D5817F}" presName="rect1" presStyleLbl="trAlignAcc1" presStyleIdx="1" presStyleCnt="6" custLinFactNeighborX="447" custLinFactNeighborY="-5721">
        <dgm:presLayoutVars>
          <dgm:bulletEnabled val="1"/>
        </dgm:presLayoutVars>
      </dgm:prSet>
      <dgm:spPr/>
    </dgm:pt>
    <dgm:pt modelId="{41ADF000-F68C-4662-922C-DC52E5A0FD22}" type="pres">
      <dgm:prSet presAssocID="{520256C5-0736-4D42-9EBE-BC37F3D5817F}" presName="rect2" presStyleLbl="fgImgPlace1" presStyleIdx="1" presStyleCnt="6" custScaleY="8764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gnature with solid fill"/>
        </a:ext>
      </dgm:extLst>
    </dgm:pt>
    <dgm:pt modelId="{C1305F49-78A1-48DB-9E49-8387C6C0FC15}" type="pres">
      <dgm:prSet presAssocID="{5D4D1FB0-F8E9-40A2-AC43-4AB67A45AE10}" presName="sibTrans" presStyleCnt="0"/>
      <dgm:spPr/>
    </dgm:pt>
    <dgm:pt modelId="{7605B21B-FF12-4785-86E0-2E45505888DD}" type="pres">
      <dgm:prSet presAssocID="{8119BED5-59AC-4F38-B880-77BD7F1C8EAD}" presName="composite" presStyleCnt="0"/>
      <dgm:spPr/>
    </dgm:pt>
    <dgm:pt modelId="{B67B360F-B4CF-464B-AE67-C8313456BD52}" type="pres">
      <dgm:prSet presAssocID="{8119BED5-59AC-4F38-B880-77BD7F1C8EAD}" presName="rect1" presStyleLbl="trAlignAcc1" presStyleIdx="2" presStyleCnt="6">
        <dgm:presLayoutVars>
          <dgm:bulletEnabled val="1"/>
        </dgm:presLayoutVars>
      </dgm:prSet>
      <dgm:spPr/>
    </dgm:pt>
    <dgm:pt modelId="{5DBD6FF0-0032-4D45-9F6C-7FD5F1B3FAC9}" type="pres">
      <dgm:prSet presAssocID="{8119BED5-59AC-4F38-B880-77BD7F1C8EAD}" presName="rect2" presStyleLbl="fgImgPlace1" presStyleIdx="2" presStyleCnt="6" custScaleY="6317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rt with pulse outline"/>
        </a:ext>
      </dgm:extLst>
    </dgm:pt>
    <dgm:pt modelId="{7EFB4ABC-687B-44CD-A5A8-A434CA5DA910}" type="pres">
      <dgm:prSet presAssocID="{55E44FBF-AF27-415E-98FF-D581D90FF2D9}" presName="sibTrans" presStyleCnt="0"/>
      <dgm:spPr/>
    </dgm:pt>
    <dgm:pt modelId="{158A12AE-00E5-4D00-B450-BF48A1A9CA24}" type="pres">
      <dgm:prSet presAssocID="{924889DA-8F1F-48CE-A278-2DDB9C174B8F}" presName="composite" presStyleCnt="0"/>
      <dgm:spPr/>
    </dgm:pt>
    <dgm:pt modelId="{A5EE1AB1-A5B7-4E34-A4E9-C2BD1341751F}" type="pres">
      <dgm:prSet presAssocID="{924889DA-8F1F-48CE-A278-2DDB9C174B8F}" presName="rect1" presStyleLbl="trAlignAcc1" presStyleIdx="3" presStyleCnt="6">
        <dgm:presLayoutVars>
          <dgm:bulletEnabled val="1"/>
        </dgm:presLayoutVars>
      </dgm:prSet>
      <dgm:spPr/>
    </dgm:pt>
    <dgm:pt modelId="{85E145DD-1003-46CC-8B35-F9B63BC98284}" type="pres">
      <dgm:prSet presAssocID="{924889DA-8F1F-48CE-A278-2DDB9C174B8F}" presName="rect2" presStyleLbl="fgImgPlace1" presStyleIdx="3" presStyleCnt="6" custScaleY="7354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outline"/>
        </a:ext>
      </dgm:extLst>
    </dgm:pt>
    <dgm:pt modelId="{CF4B6ACC-2963-4D80-ABCC-96F8A9C50580}" type="pres">
      <dgm:prSet presAssocID="{A7F4D2E7-A078-4730-B052-016F47FB89DF}" presName="sibTrans" presStyleCnt="0"/>
      <dgm:spPr/>
    </dgm:pt>
    <dgm:pt modelId="{125021D4-825A-47F1-B68E-9DC42D8AACAF}" type="pres">
      <dgm:prSet presAssocID="{062B8496-F6A2-4AC2-A5AD-D807F7CBC611}" presName="composite" presStyleCnt="0"/>
      <dgm:spPr/>
    </dgm:pt>
    <dgm:pt modelId="{BDF519AF-AED7-413E-ABBA-7F44E842B721}" type="pres">
      <dgm:prSet presAssocID="{062B8496-F6A2-4AC2-A5AD-D807F7CBC611}" presName="rect1" presStyleLbl="trAlignAcc1" presStyleIdx="4" presStyleCnt="6">
        <dgm:presLayoutVars>
          <dgm:bulletEnabled val="1"/>
        </dgm:presLayoutVars>
      </dgm:prSet>
      <dgm:spPr/>
    </dgm:pt>
    <dgm:pt modelId="{1C33D7BB-961F-41E6-A12E-6DF7B5707F10}" type="pres">
      <dgm:prSet presAssocID="{062B8496-F6A2-4AC2-A5AD-D807F7CBC611}" presName="rect2" presStyleLbl="fgImgPlace1" presStyleIdx="4" presStyleCnt="6" custScaleY="7488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ycle with people outline"/>
        </a:ext>
      </dgm:extLst>
    </dgm:pt>
    <dgm:pt modelId="{19CD0CED-A334-44DF-9FEE-A796CEAFD918}" type="pres">
      <dgm:prSet presAssocID="{67A8F0DD-143C-42E1-9F98-C23FDF260661}" presName="sibTrans" presStyleCnt="0"/>
      <dgm:spPr/>
    </dgm:pt>
    <dgm:pt modelId="{A03BB9BA-FFE3-438B-AC79-69867AB37D34}" type="pres">
      <dgm:prSet presAssocID="{6CDD23EA-5A82-412B-8B03-5017911CCE8B}" presName="composite" presStyleCnt="0"/>
      <dgm:spPr/>
    </dgm:pt>
    <dgm:pt modelId="{95DEA5B3-6C49-4845-8AE4-8AFC279A718E}" type="pres">
      <dgm:prSet presAssocID="{6CDD23EA-5A82-412B-8B03-5017911CCE8B}" presName="rect1" presStyleLbl="trAlignAcc1" presStyleIdx="5" presStyleCnt="6">
        <dgm:presLayoutVars>
          <dgm:bulletEnabled val="1"/>
        </dgm:presLayoutVars>
      </dgm:prSet>
      <dgm:spPr/>
    </dgm:pt>
    <dgm:pt modelId="{E2FEA2EF-8FAE-4881-91CE-3277984568E2}" type="pres">
      <dgm:prSet presAssocID="{6CDD23EA-5A82-412B-8B03-5017911CCE8B}" presName="rect2" presStyleLbl="fgImgPlace1" presStyleIdx="5" presStyleCnt="6" custScaleY="80875"/>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at bubble outline"/>
        </a:ext>
      </dgm:extLst>
    </dgm:pt>
  </dgm:ptLst>
  <dgm:cxnLst>
    <dgm:cxn modelId="{FA065A0F-A859-49BA-8B76-5DF1008C2ABA}" type="presOf" srcId="{520256C5-0736-4D42-9EBE-BC37F3D5817F}" destId="{C7D4E083-D8CC-435C-B642-C9C364283185}" srcOrd="0" destOrd="0" presId="urn:microsoft.com/office/officeart/2008/layout/PictureStrips"/>
    <dgm:cxn modelId="{72A87815-FFE1-4674-A906-C9949D069BA1}" srcId="{AFCE9D2A-63D6-4EA7-B20A-F922F6620220}" destId="{924889DA-8F1F-48CE-A278-2DDB9C174B8F}" srcOrd="3" destOrd="0" parTransId="{7F2B675E-6F93-45CB-8319-0064FDCFC04F}" sibTransId="{A7F4D2E7-A078-4730-B052-016F47FB89DF}"/>
    <dgm:cxn modelId="{1BA0551E-7F90-422A-9985-A0BEAA038D08}" srcId="{AFCE9D2A-63D6-4EA7-B20A-F922F6620220}" destId="{6CDD23EA-5A82-412B-8B03-5017911CCE8B}" srcOrd="5" destOrd="0" parTransId="{AEC8F892-75CB-488B-B2D7-AB7CC64FF638}" sibTransId="{EF54C758-ED57-4B68-B71D-1CF9D7F1E998}"/>
    <dgm:cxn modelId="{F5F19C26-9CB4-4685-A6AD-768A09187D21}" type="presOf" srcId="{924889DA-8F1F-48CE-A278-2DDB9C174B8F}" destId="{A5EE1AB1-A5B7-4E34-A4E9-C2BD1341751F}" srcOrd="0" destOrd="0" presId="urn:microsoft.com/office/officeart/2008/layout/PictureStrips"/>
    <dgm:cxn modelId="{A33F4B5C-B17C-40BD-97D5-4793FCC781D5}" type="presOf" srcId="{8119BED5-59AC-4F38-B880-77BD7F1C8EAD}" destId="{B67B360F-B4CF-464B-AE67-C8313456BD52}" srcOrd="0" destOrd="0" presId="urn:microsoft.com/office/officeart/2008/layout/PictureStrips"/>
    <dgm:cxn modelId="{9FF8C447-4DE8-4799-BF18-D5C0FB8AA346}" srcId="{AFCE9D2A-63D6-4EA7-B20A-F922F6620220}" destId="{520256C5-0736-4D42-9EBE-BC37F3D5817F}" srcOrd="1" destOrd="0" parTransId="{DCA73D85-EF67-43D7-9454-B2F88B1394A5}" sibTransId="{5D4D1FB0-F8E9-40A2-AC43-4AB67A45AE10}"/>
    <dgm:cxn modelId="{1A9E294A-A33D-4399-9559-E8C784712FB9}" srcId="{AFCE9D2A-63D6-4EA7-B20A-F922F6620220}" destId="{062B8496-F6A2-4AC2-A5AD-D807F7CBC611}" srcOrd="4" destOrd="0" parTransId="{20EB956C-31C9-44BC-B523-99DA4D3CE087}" sibTransId="{67A8F0DD-143C-42E1-9F98-C23FDF260661}"/>
    <dgm:cxn modelId="{1F0BD494-68FA-4DEA-BBB9-73A5F00D9232}" type="presOf" srcId="{BB0A4867-0A9A-4E91-A908-FC0C5BC205CC}" destId="{1794F129-CDD9-44C1-8EC6-1AB3A2C636FA}" srcOrd="0" destOrd="0" presId="urn:microsoft.com/office/officeart/2008/layout/PictureStrips"/>
    <dgm:cxn modelId="{984CEDB5-8633-4C4D-A27F-55EFB8D27491}" type="presOf" srcId="{062B8496-F6A2-4AC2-A5AD-D807F7CBC611}" destId="{BDF519AF-AED7-413E-ABBA-7F44E842B721}" srcOrd="0" destOrd="0" presId="urn:microsoft.com/office/officeart/2008/layout/PictureStrips"/>
    <dgm:cxn modelId="{66A4D4E2-E344-4C72-9D5E-23719AE2F7CC}" srcId="{AFCE9D2A-63D6-4EA7-B20A-F922F6620220}" destId="{BB0A4867-0A9A-4E91-A908-FC0C5BC205CC}" srcOrd="0" destOrd="0" parTransId="{16755C2F-5956-403A-9C2C-F657CD7A04D1}" sibTransId="{EA5F237C-F5B9-42B6-828C-D4F73B5B310A}"/>
    <dgm:cxn modelId="{16B910E7-4E00-43C1-AA8A-1CCF5E4AB9FB}" type="presOf" srcId="{6CDD23EA-5A82-412B-8B03-5017911CCE8B}" destId="{95DEA5B3-6C49-4845-8AE4-8AFC279A718E}" srcOrd="0" destOrd="0" presId="urn:microsoft.com/office/officeart/2008/layout/PictureStrips"/>
    <dgm:cxn modelId="{A6C6D4EB-A388-42EE-B2D6-E33F42EDFB9D}" type="presOf" srcId="{AFCE9D2A-63D6-4EA7-B20A-F922F6620220}" destId="{51E2E8F6-07CE-4DA4-AB6E-9386E90211AB}" srcOrd="0" destOrd="0" presId="urn:microsoft.com/office/officeart/2008/layout/PictureStrips"/>
    <dgm:cxn modelId="{B79D69F5-9ECA-42BD-80B6-E36C3D5CF79F}" srcId="{AFCE9D2A-63D6-4EA7-B20A-F922F6620220}" destId="{8119BED5-59AC-4F38-B880-77BD7F1C8EAD}" srcOrd="2" destOrd="0" parTransId="{7CFF23A6-61A9-45C9-AB9C-E67682C7D7C2}" sibTransId="{55E44FBF-AF27-415E-98FF-D581D90FF2D9}"/>
    <dgm:cxn modelId="{B2DF842F-D634-4BFA-BEBC-C4765F4B2625}" type="presParOf" srcId="{51E2E8F6-07CE-4DA4-AB6E-9386E90211AB}" destId="{61263D1E-05BF-4995-B76A-7EF08BEA415D}" srcOrd="0" destOrd="0" presId="urn:microsoft.com/office/officeart/2008/layout/PictureStrips"/>
    <dgm:cxn modelId="{853DC375-3636-411D-A89C-0311721CD0F2}" type="presParOf" srcId="{61263D1E-05BF-4995-B76A-7EF08BEA415D}" destId="{1794F129-CDD9-44C1-8EC6-1AB3A2C636FA}" srcOrd="0" destOrd="0" presId="urn:microsoft.com/office/officeart/2008/layout/PictureStrips"/>
    <dgm:cxn modelId="{B297B75B-86B3-4B57-A90F-C941B594A004}" type="presParOf" srcId="{61263D1E-05BF-4995-B76A-7EF08BEA415D}" destId="{8B9A6578-3E16-48C7-AF7C-E499D771923E}" srcOrd="1" destOrd="0" presId="urn:microsoft.com/office/officeart/2008/layout/PictureStrips"/>
    <dgm:cxn modelId="{0A58D66E-CB6D-4788-BD11-74E2D9A7BF35}" type="presParOf" srcId="{51E2E8F6-07CE-4DA4-AB6E-9386E90211AB}" destId="{5C195E02-EA77-41E3-B163-BC736E372B7E}" srcOrd="1" destOrd="0" presId="urn:microsoft.com/office/officeart/2008/layout/PictureStrips"/>
    <dgm:cxn modelId="{AE2ADA17-F39C-4735-9440-DDF60316DA5D}" type="presParOf" srcId="{51E2E8F6-07CE-4DA4-AB6E-9386E90211AB}" destId="{4D7E3357-2FB6-48EE-AA95-F32CD78EA9B1}" srcOrd="2" destOrd="0" presId="urn:microsoft.com/office/officeart/2008/layout/PictureStrips"/>
    <dgm:cxn modelId="{64DF60C0-DB3D-48A0-82E9-93D5ED2EEF6F}" type="presParOf" srcId="{4D7E3357-2FB6-48EE-AA95-F32CD78EA9B1}" destId="{C7D4E083-D8CC-435C-B642-C9C364283185}" srcOrd="0" destOrd="0" presId="urn:microsoft.com/office/officeart/2008/layout/PictureStrips"/>
    <dgm:cxn modelId="{27B94889-2341-4771-9ECD-79B5F9B74CAB}" type="presParOf" srcId="{4D7E3357-2FB6-48EE-AA95-F32CD78EA9B1}" destId="{41ADF000-F68C-4662-922C-DC52E5A0FD22}" srcOrd="1" destOrd="0" presId="urn:microsoft.com/office/officeart/2008/layout/PictureStrips"/>
    <dgm:cxn modelId="{1B36F367-1187-46D8-923C-4D054648E22D}" type="presParOf" srcId="{51E2E8F6-07CE-4DA4-AB6E-9386E90211AB}" destId="{C1305F49-78A1-48DB-9E49-8387C6C0FC15}" srcOrd="3" destOrd="0" presId="urn:microsoft.com/office/officeart/2008/layout/PictureStrips"/>
    <dgm:cxn modelId="{DEB5493E-B573-4CE9-BB1C-5A927B45C328}" type="presParOf" srcId="{51E2E8F6-07CE-4DA4-AB6E-9386E90211AB}" destId="{7605B21B-FF12-4785-86E0-2E45505888DD}" srcOrd="4" destOrd="0" presId="urn:microsoft.com/office/officeart/2008/layout/PictureStrips"/>
    <dgm:cxn modelId="{C37ED7ED-D4C0-46D8-89B2-4520F3F7D65A}" type="presParOf" srcId="{7605B21B-FF12-4785-86E0-2E45505888DD}" destId="{B67B360F-B4CF-464B-AE67-C8313456BD52}" srcOrd="0" destOrd="0" presId="urn:microsoft.com/office/officeart/2008/layout/PictureStrips"/>
    <dgm:cxn modelId="{4F3F6B82-7FAF-418F-A2CA-6E28F5B95288}" type="presParOf" srcId="{7605B21B-FF12-4785-86E0-2E45505888DD}" destId="{5DBD6FF0-0032-4D45-9F6C-7FD5F1B3FAC9}" srcOrd="1" destOrd="0" presId="urn:microsoft.com/office/officeart/2008/layout/PictureStrips"/>
    <dgm:cxn modelId="{14250D03-498C-412C-B6E8-07B9D23F3FD1}" type="presParOf" srcId="{51E2E8F6-07CE-4DA4-AB6E-9386E90211AB}" destId="{7EFB4ABC-687B-44CD-A5A8-A434CA5DA910}" srcOrd="5" destOrd="0" presId="urn:microsoft.com/office/officeart/2008/layout/PictureStrips"/>
    <dgm:cxn modelId="{72F5288C-9BD6-457B-8291-900FE97E353B}" type="presParOf" srcId="{51E2E8F6-07CE-4DA4-AB6E-9386E90211AB}" destId="{158A12AE-00E5-4D00-B450-BF48A1A9CA24}" srcOrd="6" destOrd="0" presId="urn:microsoft.com/office/officeart/2008/layout/PictureStrips"/>
    <dgm:cxn modelId="{F343B608-B0C8-44CA-8620-B7AAE8FDC334}" type="presParOf" srcId="{158A12AE-00E5-4D00-B450-BF48A1A9CA24}" destId="{A5EE1AB1-A5B7-4E34-A4E9-C2BD1341751F}" srcOrd="0" destOrd="0" presId="urn:microsoft.com/office/officeart/2008/layout/PictureStrips"/>
    <dgm:cxn modelId="{13361CBB-E6FB-4166-8F95-64B8FE9003D4}" type="presParOf" srcId="{158A12AE-00E5-4D00-B450-BF48A1A9CA24}" destId="{85E145DD-1003-46CC-8B35-F9B63BC98284}" srcOrd="1" destOrd="0" presId="urn:microsoft.com/office/officeart/2008/layout/PictureStrips"/>
    <dgm:cxn modelId="{C38512B7-7785-4D29-85AF-8A52BF44B913}" type="presParOf" srcId="{51E2E8F6-07CE-4DA4-AB6E-9386E90211AB}" destId="{CF4B6ACC-2963-4D80-ABCC-96F8A9C50580}" srcOrd="7" destOrd="0" presId="urn:microsoft.com/office/officeart/2008/layout/PictureStrips"/>
    <dgm:cxn modelId="{6DC1FA1C-210E-4BEB-AA9A-BBAC0934EFBF}" type="presParOf" srcId="{51E2E8F6-07CE-4DA4-AB6E-9386E90211AB}" destId="{125021D4-825A-47F1-B68E-9DC42D8AACAF}" srcOrd="8" destOrd="0" presId="urn:microsoft.com/office/officeart/2008/layout/PictureStrips"/>
    <dgm:cxn modelId="{B78665F6-B6EB-43F6-A78E-730B956D43C9}" type="presParOf" srcId="{125021D4-825A-47F1-B68E-9DC42D8AACAF}" destId="{BDF519AF-AED7-413E-ABBA-7F44E842B721}" srcOrd="0" destOrd="0" presId="urn:microsoft.com/office/officeart/2008/layout/PictureStrips"/>
    <dgm:cxn modelId="{6B3D021E-A753-4358-A377-1E6257CAAD41}" type="presParOf" srcId="{125021D4-825A-47F1-B68E-9DC42D8AACAF}" destId="{1C33D7BB-961F-41E6-A12E-6DF7B5707F10}" srcOrd="1" destOrd="0" presId="urn:microsoft.com/office/officeart/2008/layout/PictureStrips"/>
    <dgm:cxn modelId="{0774FDA5-AA9F-4A4D-BA5D-192B7B85D5F2}" type="presParOf" srcId="{51E2E8F6-07CE-4DA4-AB6E-9386E90211AB}" destId="{19CD0CED-A334-44DF-9FEE-A796CEAFD918}" srcOrd="9" destOrd="0" presId="urn:microsoft.com/office/officeart/2008/layout/PictureStrips"/>
    <dgm:cxn modelId="{14915A78-9EE8-488E-9984-142DF7CE0015}" type="presParOf" srcId="{51E2E8F6-07CE-4DA4-AB6E-9386E90211AB}" destId="{A03BB9BA-FFE3-438B-AC79-69867AB37D34}" srcOrd="10" destOrd="0" presId="urn:microsoft.com/office/officeart/2008/layout/PictureStrips"/>
    <dgm:cxn modelId="{C1D3782B-5C53-4C30-89B1-1131072BFA3D}" type="presParOf" srcId="{A03BB9BA-FFE3-438B-AC79-69867AB37D34}" destId="{95DEA5B3-6C49-4845-8AE4-8AFC279A718E}" srcOrd="0" destOrd="0" presId="urn:microsoft.com/office/officeart/2008/layout/PictureStrips"/>
    <dgm:cxn modelId="{A617AA48-1814-414B-B26F-C2B5A98CB888}" type="presParOf" srcId="{A03BB9BA-FFE3-438B-AC79-69867AB37D34}" destId="{E2FEA2EF-8FAE-4881-91CE-3277984568E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4F129-CDD9-44C1-8EC6-1AB3A2C636FA}">
      <dsp:nvSpPr>
        <dsp:cNvPr id="0" name=""/>
        <dsp:cNvSpPr/>
      </dsp:nvSpPr>
      <dsp:spPr>
        <a:xfrm>
          <a:off x="305566" y="716546"/>
          <a:ext cx="6523546" cy="2038608"/>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0817"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latin typeface="Skolar Latin"/>
            </a:rPr>
            <a:t>Ask</a:t>
          </a:r>
          <a:r>
            <a:rPr lang="en-US" sz="3700" kern="1200">
              <a:latin typeface="Skolar Latin"/>
            </a:rPr>
            <a:t>: Record and answer questions within the Circle of Care. </a:t>
          </a:r>
        </a:p>
      </dsp:txBody>
      <dsp:txXfrm>
        <a:off x="305566" y="716546"/>
        <a:ext cx="6523546" cy="2038608"/>
      </dsp:txXfrm>
    </dsp:sp>
    <dsp:sp modelId="{8B9A6578-3E16-48C7-AF7C-E499D771923E}">
      <dsp:nvSpPr>
        <dsp:cNvPr id="0" name=""/>
        <dsp:cNvSpPr/>
      </dsp:nvSpPr>
      <dsp:spPr>
        <a:xfrm>
          <a:off x="4592" y="773806"/>
          <a:ext cx="1427025" cy="16133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4E083-D8CC-435C-B642-C9C364283185}">
      <dsp:nvSpPr>
        <dsp:cNvPr id="0" name=""/>
        <dsp:cNvSpPr/>
      </dsp:nvSpPr>
      <dsp:spPr>
        <a:xfrm>
          <a:off x="7477357" y="753750"/>
          <a:ext cx="6523546" cy="2038608"/>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0817"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latin typeface="Skolar Latin"/>
            </a:rPr>
            <a:t>Share</a:t>
          </a:r>
          <a:r>
            <a:rPr lang="en-US" sz="3700" kern="1200">
              <a:latin typeface="Skolar Latin"/>
            </a:rPr>
            <a:t>: Share words, pictures and videos with the Circle of Care.</a:t>
          </a:r>
        </a:p>
      </dsp:txBody>
      <dsp:txXfrm>
        <a:off x="7477357" y="753750"/>
        <a:ext cx="6523546" cy="2038608"/>
      </dsp:txXfrm>
    </dsp:sp>
    <dsp:sp modelId="{41ADF000-F68C-4662-922C-DC52E5A0FD22}">
      <dsp:nvSpPr>
        <dsp:cNvPr id="0" name=""/>
        <dsp:cNvSpPr/>
      </dsp:nvSpPr>
      <dsp:spPr>
        <a:xfrm>
          <a:off x="7200951" y="708102"/>
          <a:ext cx="1427025" cy="18761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B360F-B4CF-464B-AE67-C8313456BD52}">
      <dsp:nvSpPr>
        <dsp:cNvPr id="0" name=""/>
        <dsp:cNvSpPr/>
      </dsp:nvSpPr>
      <dsp:spPr>
        <a:xfrm>
          <a:off x="276406" y="3147957"/>
          <a:ext cx="6523546" cy="2038608"/>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0817"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latin typeface="Skolar Latin"/>
            </a:rPr>
            <a:t>Track well-being</a:t>
          </a:r>
          <a:r>
            <a:rPr lang="en-US" sz="3700" kern="1200">
              <a:latin typeface="Skolar Latin"/>
            </a:rPr>
            <a:t>: Monitor wellness over time.</a:t>
          </a:r>
        </a:p>
      </dsp:txBody>
      <dsp:txXfrm>
        <a:off x="276406" y="3147957"/>
        <a:ext cx="6523546" cy="2038608"/>
      </dsp:txXfrm>
    </dsp:sp>
    <dsp:sp modelId="{5DBD6FF0-0032-4D45-9F6C-7FD5F1B3FAC9}">
      <dsp:nvSpPr>
        <dsp:cNvPr id="0" name=""/>
        <dsp:cNvSpPr/>
      </dsp:nvSpPr>
      <dsp:spPr>
        <a:xfrm>
          <a:off x="4592" y="3247608"/>
          <a:ext cx="1427025" cy="135230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EE1AB1-A5B7-4E34-A4E9-C2BD1341751F}">
      <dsp:nvSpPr>
        <dsp:cNvPr id="0" name=""/>
        <dsp:cNvSpPr/>
      </dsp:nvSpPr>
      <dsp:spPr>
        <a:xfrm>
          <a:off x="7472765" y="3153620"/>
          <a:ext cx="6523546" cy="2038608"/>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0817"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latin typeface="Skolar Latin"/>
            </a:rPr>
            <a:t>Reflect</a:t>
          </a:r>
          <a:r>
            <a:rPr lang="en-US" sz="3700" kern="1200">
              <a:latin typeface="Skolar Latin"/>
            </a:rPr>
            <a:t>: Journal and share notes or reflections.</a:t>
          </a:r>
        </a:p>
      </dsp:txBody>
      <dsp:txXfrm>
        <a:off x="7472765" y="3153620"/>
        <a:ext cx="6523546" cy="2038608"/>
      </dsp:txXfrm>
    </dsp:sp>
    <dsp:sp modelId="{85E145DD-1003-46CC-8B35-F9B63BC98284}">
      <dsp:nvSpPr>
        <dsp:cNvPr id="0" name=""/>
        <dsp:cNvSpPr/>
      </dsp:nvSpPr>
      <dsp:spPr>
        <a:xfrm>
          <a:off x="7200951" y="3142294"/>
          <a:ext cx="1427025" cy="15742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519AF-AED7-413E-ABBA-7F44E842B721}">
      <dsp:nvSpPr>
        <dsp:cNvPr id="0" name=""/>
        <dsp:cNvSpPr/>
      </dsp:nvSpPr>
      <dsp:spPr>
        <a:xfrm>
          <a:off x="276406" y="5483274"/>
          <a:ext cx="6523546" cy="2038608"/>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0817"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latin typeface="Skolar Latin"/>
            </a:rPr>
            <a:t>Resources</a:t>
          </a:r>
          <a:r>
            <a:rPr lang="en-US" sz="3700" kern="1200">
              <a:latin typeface="Skolar Latin"/>
            </a:rPr>
            <a:t>: Collect information from sources like the Alzheimer Society.</a:t>
          </a:r>
        </a:p>
      </dsp:txBody>
      <dsp:txXfrm>
        <a:off x="276406" y="5483274"/>
        <a:ext cx="6523546" cy="2038608"/>
      </dsp:txXfrm>
    </dsp:sp>
    <dsp:sp modelId="{1C33D7BB-961F-41E6-A12E-6DF7B5707F10}">
      <dsp:nvSpPr>
        <dsp:cNvPr id="0" name=""/>
        <dsp:cNvSpPr/>
      </dsp:nvSpPr>
      <dsp:spPr>
        <a:xfrm>
          <a:off x="4592" y="5457574"/>
          <a:ext cx="1427025" cy="160300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EA5B3-6C49-4845-8AE4-8AFC279A718E}">
      <dsp:nvSpPr>
        <dsp:cNvPr id="0" name=""/>
        <dsp:cNvSpPr/>
      </dsp:nvSpPr>
      <dsp:spPr>
        <a:xfrm>
          <a:off x="7472765" y="5515313"/>
          <a:ext cx="6523546" cy="2038608"/>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0817"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latin typeface="Skolar Latin"/>
            </a:rPr>
            <a:t>Chat</a:t>
          </a:r>
          <a:r>
            <a:rPr lang="en-US" sz="3700" kern="1200">
              <a:latin typeface="Skolar Latin"/>
            </a:rPr>
            <a:t>: Send and receive messages and updates within the Circle of Care.</a:t>
          </a:r>
        </a:p>
      </dsp:txBody>
      <dsp:txXfrm>
        <a:off x="7472765" y="5515313"/>
        <a:ext cx="6523546" cy="2038608"/>
      </dsp:txXfrm>
    </dsp:sp>
    <dsp:sp modelId="{E2FEA2EF-8FAE-4881-91CE-3277984568E2}">
      <dsp:nvSpPr>
        <dsp:cNvPr id="0" name=""/>
        <dsp:cNvSpPr/>
      </dsp:nvSpPr>
      <dsp:spPr>
        <a:xfrm>
          <a:off x="7200951" y="5425536"/>
          <a:ext cx="1427025" cy="173116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5ACA5BC-FA5B-4A14-B118-455A04BD959A}" type="datetimeFigureOut">
              <a:rPr lang="en-US" smtClean="0"/>
              <a:t>5/26/2025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8C266642-9A3E-482F-BE0A-6017766AA7F9}" type="slidenum">
              <a:rPr lang="en-US" smtClean="0"/>
              <a:t>‹#›</a:t>
            </a:fld>
            <a:endParaRPr lang="en-US"/>
          </a:p>
        </p:txBody>
      </p:sp>
    </p:spTree>
    <p:extLst>
      <p:ext uri="{BB962C8B-B14F-4D97-AF65-F5344CB8AC3E}">
        <p14:creationId xmlns:p14="http://schemas.microsoft.com/office/powerpoint/2010/main" val="189345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"Our Dementia Journey Journal" is an interactive resource that has been co-designed with input from individuals living with dementia, their caregivers, and healthcare professionals. This collaborative approach ensures that the journal meets the real needs of its users, making it a practical tool for enhancing care and communication. The photograph of the group highlights the community aspect of this initiative, reinforcing the idea that support comes from shared experiences and insights. </a:t>
            </a:r>
            <a:br>
              <a:rPr lang="en-US"/>
            </a:br>
            <a:r>
              <a:rPr lang="en-US"/>
              <a:t>______</a:t>
            </a:r>
          </a:p>
          <a:p>
            <a:br>
              <a:rPr lang="en-US"/>
            </a:br>
            <a:r>
              <a:rPr lang="en-US"/>
              <a:t>HISTORY </a:t>
            </a:r>
          </a:p>
          <a:p>
            <a:r>
              <a:rPr lang="en-US"/>
              <a:t>- The ODJJ idea came from an initial caregiver steering committee with the </a:t>
            </a:r>
            <a:r>
              <a:rPr lang="en-US" b="1"/>
              <a:t>Alzheimer’s Society of Canada </a:t>
            </a:r>
            <a:r>
              <a:rPr lang="en-US"/>
              <a:t>which identified that more support was needed for communication and relationship building between caregivers and care providers along the dementia journey. They saw this as a gap: there is a wide range of supports for providers to provide person-centred care for and with PLWD, but that relationship between providers and caregivers, they thought, needed help.</a:t>
            </a:r>
          </a:p>
          <a:p>
            <a:pPr marL="171450" indent="-171450">
              <a:buFontTx/>
              <a:buChar char="-"/>
            </a:pPr>
            <a:r>
              <a:rPr lang="en-US"/>
              <a:t>Therefore, we did a series of co-design workshops with caregivers and providers (experts by experience) to develop the ODJJ </a:t>
            </a:r>
            <a:endParaRPr lang="en-US" dirty="0"/>
          </a:p>
        </p:txBody>
      </p:sp>
      <p:sp>
        <p:nvSpPr>
          <p:cNvPr id="4" name="Slide Number Placeholder 3"/>
          <p:cNvSpPr>
            <a:spLocks noGrp="1"/>
          </p:cNvSpPr>
          <p:nvPr>
            <p:ph type="sldNum" sz="quarter" idx="5"/>
          </p:nvPr>
        </p:nvSpPr>
        <p:spPr/>
        <p:txBody>
          <a:bodyPr/>
          <a:lstStyle/>
          <a:p>
            <a:fld id="{572F3DEB-86B7-4DC3-AAC7-A974964B6D3B}" type="slidenum">
              <a:rPr lang="en-US" smtClean="0"/>
              <a:t>3</a:t>
            </a:fld>
            <a:endParaRPr lang="en-US"/>
          </a:p>
        </p:txBody>
      </p:sp>
    </p:spTree>
    <p:extLst>
      <p:ext uri="{BB962C8B-B14F-4D97-AF65-F5344CB8AC3E}">
        <p14:creationId xmlns:p14="http://schemas.microsoft.com/office/powerpoint/2010/main" val="105081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Generated by Copilot</a:t>
            </a:r>
            <a:br>
              <a:rPr lang="en-US"/>
            </a:br>
            <a:br>
              <a:rPr lang="en-US"/>
            </a:br>
            <a:r>
              <a:rPr lang="en-US"/>
              <a:t>The ODJJ initiative is set to launch in seven diverse communities across Ontario and Alberta, focusing on various care settings, including long-term care homes and community organizations. This rollout is crucial for validating the journal's effectiveness and preparing for broader implementation. The photograph of community interactions emphasizes the initiative's commitment to inclusivity and support for all involved in dementia care. </a:t>
            </a:r>
            <a:br>
              <a:rPr lang="en-US"/>
            </a:br>
            <a:r>
              <a:rPr lang="en-US"/>
              <a:t>______</a:t>
            </a:r>
          </a:p>
          <a:p>
            <a:br>
              <a:rPr lang="en-US"/>
            </a:br>
            <a:r>
              <a:rPr lang="en-US"/>
              <a:t>With funding from PHAC and SE health, we did a trial of the ODJJ in three settings, and 7 communities in ON and AB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2F3DEB-86B7-4DC3-AAC7-A974964B6D3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8644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8127155" y="481660"/>
            <a:ext cx="1474342" cy="123263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10472151"/>
            <a:ext cx="20104100" cy="836930"/>
          </a:xfrm>
          <a:custGeom>
            <a:avLst/>
            <a:gdLst/>
            <a:ahLst/>
            <a:cxnLst/>
            <a:rect l="l" t="t" r="r" b="b"/>
            <a:pathLst>
              <a:path w="20104100" h="836929">
                <a:moveTo>
                  <a:pt x="0" y="256635"/>
                </a:moveTo>
                <a:lnTo>
                  <a:pt x="0" y="836404"/>
                </a:lnTo>
                <a:lnTo>
                  <a:pt x="20104099" y="836404"/>
                </a:lnTo>
                <a:lnTo>
                  <a:pt x="20104099" y="372162"/>
                </a:lnTo>
                <a:lnTo>
                  <a:pt x="3536747" y="372162"/>
                </a:lnTo>
                <a:lnTo>
                  <a:pt x="2190835" y="361327"/>
                </a:lnTo>
                <a:lnTo>
                  <a:pt x="1347363" y="339345"/>
                </a:lnTo>
                <a:lnTo>
                  <a:pt x="782106" y="314290"/>
                </a:lnTo>
                <a:lnTo>
                  <a:pt x="405000" y="290786"/>
                </a:lnTo>
                <a:lnTo>
                  <a:pt x="143258" y="270022"/>
                </a:lnTo>
                <a:lnTo>
                  <a:pt x="0" y="256635"/>
                </a:lnTo>
                <a:close/>
              </a:path>
              <a:path w="20104100" h="836929">
                <a:moveTo>
                  <a:pt x="20104099" y="0"/>
                </a:moveTo>
                <a:lnTo>
                  <a:pt x="16015864" y="154776"/>
                </a:lnTo>
                <a:lnTo>
                  <a:pt x="3536747" y="372162"/>
                </a:lnTo>
                <a:lnTo>
                  <a:pt x="20104099" y="372162"/>
                </a:lnTo>
                <a:lnTo>
                  <a:pt x="20104099" y="0"/>
                </a:lnTo>
                <a:close/>
              </a:path>
            </a:pathLst>
          </a:custGeom>
          <a:solidFill>
            <a:srgbClr val="69C9CA"/>
          </a:solidFill>
        </p:spPr>
        <p:txBody>
          <a:bodyPr wrap="square" lIns="0" tIns="0" rIns="0" bIns="0" rtlCol="0"/>
          <a:lstStyle/>
          <a:p>
            <a:endParaRPr/>
          </a:p>
        </p:txBody>
      </p:sp>
      <p:sp>
        <p:nvSpPr>
          <p:cNvPr id="19" name="bk object 19"/>
          <p:cNvSpPr/>
          <p:nvPr/>
        </p:nvSpPr>
        <p:spPr>
          <a:xfrm>
            <a:off x="1" y="10378626"/>
            <a:ext cx="20104098" cy="929929"/>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4726253" y="1713675"/>
            <a:ext cx="1884759" cy="3784007"/>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474106" y="1820919"/>
            <a:ext cx="9155886" cy="2938779"/>
          </a:xfrm>
          <a:prstGeom prst="rect">
            <a:avLst/>
          </a:prstGeom>
        </p:spPr>
        <p:txBody>
          <a:bodyPr wrap="square" lIns="0" tIns="0" rIns="0" bIns="0">
            <a:spAutoFit/>
          </a:bodyPr>
          <a:lstStyle>
            <a:lvl1pPr>
              <a:defRPr sz="9550" b="1" i="0">
                <a:solidFill>
                  <a:schemeClr val="bg1"/>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8127155" y="481660"/>
            <a:ext cx="1474342" cy="123263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10472151"/>
            <a:ext cx="20104100" cy="836930"/>
          </a:xfrm>
          <a:custGeom>
            <a:avLst/>
            <a:gdLst/>
            <a:ahLst/>
            <a:cxnLst/>
            <a:rect l="l" t="t" r="r" b="b"/>
            <a:pathLst>
              <a:path w="20104100" h="836929">
                <a:moveTo>
                  <a:pt x="0" y="256635"/>
                </a:moveTo>
                <a:lnTo>
                  <a:pt x="0" y="836404"/>
                </a:lnTo>
                <a:lnTo>
                  <a:pt x="20104099" y="836404"/>
                </a:lnTo>
                <a:lnTo>
                  <a:pt x="20104099" y="372162"/>
                </a:lnTo>
                <a:lnTo>
                  <a:pt x="3536747" y="372162"/>
                </a:lnTo>
                <a:lnTo>
                  <a:pt x="2190835" y="361327"/>
                </a:lnTo>
                <a:lnTo>
                  <a:pt x="1347363" y="339345"/>
                </a:lnTo>
                <a:lnTo>
                  <a:pt x="782106" y="314290"/>
                </a:lnTo>
                <a:lnTo>
                  <a:pt x="405000" y="290786"/>
                </a:lnTo>
                <a:lnTo>
                  <a:pt x="143258" y="270022"/>
                </a:lnTo>
                <a:lnTo>
                  <a:pt x="0" y="256635"/>
                </a:lnTo>
                <a:close/>
              </a:path>
              <a:path w="20104100" h="836929">
                <a:moveTo>
                  <a:pt x="20104099" y="0"/>
                </a:moveTo>
                <a:lnTo>
                  <a:pt x="16015864" y="154776"/>
                </a:lnTo>
                <a:lnTo>
                  <a:pt x="3536747" y="372162"/>
                </a:lnTo>
                <a:lnTo>
                  <a:pt x="20104099" y="372162"/>
                </a:lnTo>
                <a:lnTo>
                  <a:pt x="20104099" y="0"/>
                </a:lnTo>
                <a:close/>
              </a:path>
            </a:pathLst>
          </a:custGeom>
          <a:solidFill>
            <a:srgbClr val="69C9CA"/>
          </a:solidFill>
        </p:spPr>
        <p:txBody>
          <a:bodyPr wrap="square" lIns="0" tIns="0" rIns="0" bIns="0" rtlCol="0"/>
          <a:lstStyle/>
          <a:p>
            <a:endParaRPr/>
          </a:p>
        </p:txBody>
      </p:sp>
      <p:sp>
        <p:nvSpPr>
          <p:cNvPr id="19" name="bk object 19"/>
          <p:cNvSpPr/>
          <p:nvPr/>
        </p:nvSpPr>
        <p:spPr>
          <a:xfrm>
            <a:off x="1" y="10378626"/>
            <a:ext cx="20104098" cy="92992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900" b="1" i="0">
                <a:solidFill>
                  <a:srgbClr val="69C9C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100" b="0" i="1">
                <a:solidFill>
                  <a:srgbClr val="231F20"/>
                </a:solidFill>
                <a:latin typeface="Skolar Latin Light"/>
                <a:cs typeface="Skolar Latin 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900" b="1" i="0">
                <a:solidFill>
                  <a:srgbClr val="69C9CA"/>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8355251" y="532388"/>
            <a:ext cx="1168099" cy="101561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6126753" y="0"/>
            <a:ext cx="1197610" cy="2356485"/>
          </a:xfrm>
          <a:custGeom>
            <a:avLst/>
            <a:gdLst/>
            <a:ahLst/>
            <a:cxnLst/>
            <a:rect l="l" t="t" r="r" b="b"/>
            <a:pathLst>
              <a:path w="1197609" h="2356485">
                <a:moveTo>
                  <a:pt x="450248" y="0"/>
                </a:moveTo>
                <a:lnTo>
                  <a:pt x="0" y="0"/>
                </a:lnTo>
                <a:lnTo>
                  <a:pt x="747087" y="2355949"/>
                </a:lnTo>
                <a:lnTo>
                  <a:pt x="1197324" y="2355949"/>
                </a:lnTo>
                <a:lnTo>
                  <a:pt x="450248" y="0"/>
                </a:lnTo>
                <a:close/>
              </a:path>
            </a:pathLst>
          </a:custGeom>
          <a:solidFill>
            <a:srgbClr val="D6EEED"/>
          </a:solidFill>
        </p:spPr>
        <p:txBody>
          <a:bodyPr wrap="square" lIns="0" tIns="0" rIns="0" bIns="0" rtlCol="0"/>
          <a:lstStyle/>
          <a:p>
            <a:endParaRPr/>
          </a:p>
        </p:txBody>
      </p:sp>
      <p:sp>
        <p:nvSpPr>
          <p:cNvPr id="18" name="bk object 18"/>
          <p:cNvSpPr/>
          <p:nvPr/>
        </p:nvSpPr>
        <p:spPr>
          <a:xfrm>
            <a:off x="16986643" y="0"/>
            <a:ext cx="2226310" cy="6445885"/>
          </a:xfrm>
          <a:custGeom>
            <a:avLst/>
            <a:gdLst/>
            <a:ahLst/>
            <a:cxnLst/>
            <a:rect l="l" t="t" r="r" b="b"/>
            <a:pathLst>
              <a:path w="2226309" h="6445885">
                <a:moveTo>
                  <a:pt x="178005" y="0"/>
                </a:moveTo>
                <a:lnTo>
                  <a:pt x="0" y="0"/>
                </a:lnTo>
                <a:lnTo>
                  <a:pt x="2048178" y="6445740"/>
                </a:lnTo>
                <a:lnTo>
                  <a:pt x="2226183" y="6445740"/>
                </a:lnTo>
                <a:lnTo>
                  <a:pt x="178005" y="0"/>
                </a:lnTo>
                <a:close/>
              </a:path>
            </a:pathLst>
          </a:custGeom>
          <a:solidFill>
            <a:srgbClr val="A83D97"/>
          </a:solidFill>
        </p:spPr>
        <p:txBody>
          <a:bodyPr wrap="square" lIns="0" tIns="0" rIns="0" bIns="0" rtlCol="0"/>
          <a:lstStyle/>
          <a:p>
            <a:endParaRPr/>
          </a:p>
        </p:txBody>
      </p:sp>
      <p:sp>
        <p:nvSpPr>
          <p:cNvPr id="19" name="bk object 19"/>
          <p:cNvSpPr/>
          <p:nvPr/>
        </p:nvSpPr>
        <p:spPr>
          <a:xfrm>
            <a:off x="14130455" y="9113367"/>
            <a:ext cx="1146810" cy="2195195"/>
          </a:xfrm>
          <a:custGeom>
            <a:avLst/>
            <a:gdLst/>
            <a:ahLst/>
            <a:cxnLst/>
            <a:rect l="l" t="t" r="r" b="b"/>
            <a:pathLst>
              <a:path w="1146809" h="2195195">
                <a:moveTo>
                  <a:pt x="450248" y="0"/>
                </a:moveTo>
                <a:lnTo>
                  <a:pt x="0" y="0"/>
                </a:lnTo>
                <a:lnTo>
                  <a:pt x="696104" y="2195189"/>
                </a:lnTo>
                <a:lnTo>
                  <a:pt x="1146352" y="2195189"/>
                </a:lnTo>
                <a:lnTo>
                  <a:pt x="450248" y="0"/>
                </a:lnTo>
                <a:close/>
              </a:path>
            </a:pathLst>
          </a:custGeom>
          <a:solidFill>
            <a:srgbClr val="E34238"/>
          </a:solidFill>
        </p:spPr>
        <p:txBody>
          <a:bodyPr wrap="square" lIns="0" tIns="0" rIns="0" bIns="0" rtlCol="0"/>
          <a:lstStyle/>
          <a:p>
            <a:endParaRPr/>
          </a:p>
        </p:txBody>
      </p:sp>
      <p:sp>
        <p:nvSpPr>
          <p:cNvPr id="20" name="bk object 20"/>
          <p:cNvSpPr/>
          <p:nvPr/>
        </p:nvSpPr>
        <p:spPr>
          <a:xfrm>
            <a:off x="0" y="8107153"/>
            <a:ext cx="1017269" cy="3201670"/>
          </a:xfrm>
          <a:custGeom>
            <a:avLst/>
            <a:gdLst/>
            <a:ahLst/>
            <a:cxnLst/>
            <a:rect l="l" t="t" r="r" b="b"/>
            <a:pathLst>
              <a:path w="1017269" h="3201670">
                <a:moveTo>
                  <a:pt x="0" y="0"/>
                </a:moveTo>
                <a:lnTo>
                  <a:pt x="0" y="560192"/>
                </a:lnTo>
                <a:lnTo>
                  <a:pt x="839262" y="3201399"/>
                </a:lnTo>
                <a:lnTo>
                  <a:pt x="1017267" y="3201399"/>
                </a:lnTo>
                <a:lnTo>
                  <a:pt x="0" y="0"/>
                </a:lnTo>
                <a:close/>
              </a:path>
            </a:pathLst>
          </a:custGeom>
          <a:solidFill>
            <a:srgbClr val="E23431"/>
          </a:solidFill>
        </p:spPr>
        <p:txBody>
          <a:bodyPr wrap="square" lIns="0" tIns="0" rIns="0" bIns="0" rtlCol="0"/>
          <a:lstStyle/>
          <a:p>
            <a:endParaRPr/>
          </a:p>
        </p:txBody>
      </p:sp>
      <p:sp>
        <p:nvSpPr>
          <p:cNvPr id="21" name="bk object 21"/>
          <p:cNvSpPr/>
          <p:nvPr/>
        </p:nvSpPr>
        <p:spPr>
          <a:xfrm>
            <a:off x="0" y="6076663"/>
            <a:ext cx="1068070" cy="3368675"/>
          </a:xfrm>
          <a:custGeom>
            <a:avLst/>
            <a:gdLst/>
            <a:ahLst/>
            <a:cxnLst/>
            <a:rect l="l" t="t" r="r" b="b"/>
            <a:pathLst>
              <a:path w="1068070" h="3368675">
                <a:moveTo>
                  <a:pt x="0" y="0"/>
                </a:moveTo>
                <a:lnTo>
                  <a:pt x="0" y="1419862"/>
                </a:lnTo>
                <a:lnTo>
                  <a:pt x="617782" y="3368075"/>
                </a:lnTo>
                <a:lnTo>
                  <a:pt x="1068030" y="3368075"/>
                </a:lnTo>
                <a:lnTo>
                  <a:pt x="0" y="0"/>
                </a:lnTo>
                <a:close/>
              </a:path>
            </a:pathLst>
          </a:custGeom>
          <a:solidFill>
            <a:srgbClr val="A83D97"/>
          </a:solidFill>
        </p:spPr>
        <p:txBody>
          <a:bodyPr wrap="square" lIns="0" tIns="0" rIns="0" bIns="0" rtlCol="0"/>
          <a:lstStyle/>
          <a:p>
            <a:endParaRPr/>
          </a:p>
        </p:txBody>
      </p:sp>
      <p:sp>
        <p:nvSpPr>
          <p:cNvPr id="22" name="bk object 22"/>
          <p:cNvSpPr/>
          <p:nvPr/>
        </p:nvSpPr>
        <p:spPr>
          <a:xfrm>
            <a:off x="547773" y="0"/>
            <a:ext cx="520700" cy="927100"/>
          </a:xfrm>
          <a:custGeom>
            <a:avLst/>
            <a:gdLst/>
            <a:ahLst/>
            <a:cxnLst/>
            <a:rect l="l" t="t" r="r" b="b"/>
            <a:pathLst>
              <a:path w="520700" h="927100">
                <a:moveTo>
                  <a:pt x="219888" y="0"/>
                </a:moveTo>
                <a:lnTo>
                  <a:pt x="0" y="0"/>
                </a:lnTo>
                <a:lnTo>
                  <a:pt x="300367" y="926673"/>
                </a:lnTo>
                <a:lnTo>
                  <a:pt x="520256" y="926673"/>
                </a:lnTo>
                <a:lnTo>
                  <a:pt x="219888" y="0"/>
                </a:lnTo>
                <a:close/>
              </a:path>
            </a:pathLst>
          </a:custGeom>
          <a:solidFill>
            <a:srgbClr val="D6EEE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900" b="1" i="0">
                <a:solidFill>
                  <a:srgbClr val="69C9C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99819" y="1219889"/>
            <a:ext cx="12555219" cy="1234439"/>
          </a:xfrm>
          <a:prstGeom prst="rect">
            <a:avLst/>
          </a:prstGeom>
        </p:spPr>
        <p:txBody>
          <a:bodyPr wrap="square" lIns="0" tIns="0" rIns="0" bIns="0">
            <a:spAutoFit/>
          </a:bodyPr>
          <a:lstStyle>
            <a:lvl1pPr>
              <a:defRPr sz="7900" b="1" i="0">
                <a:solidFill>
                  <a:srgbClr val="69C9CA"/>
                </a:solidFill>
                <a:latin typeface="Arial"/>
                <a:cs typeface="Arial"/>
              </a:defRPr>
            </a:lvl1pPr>
          </a:lstStyle>
          <a:p>
            <a:endParaRPr/>
          </a:p>
        </p:txBody>
      </p:sp>
      <p:sp>
        <p:nvSpPr>
          <p:cNvPr id="3" name="Holder 3"/>
          <p:cNvSpPr>
            <a:spLocks noGrp="1"/>
          </p:cNvSpPr>
          <p:nvPr>
            <p:ph type="body" idx="1"/>
          </p:nvPr>
        </p:nvSpPr>
        <p:spPr>
          <a:xfrm>
            <a:off x="1557932" y="3532030"/>
            <a:ext cx="14985365" cy="4635500"/>
          </a:xfrm>
          <a:prstGeom prst="rect">
            <a:avLst/>
          </a:prstGeom>
        </p:spPr>
        <p:txBody>
          <a:bodyPr wrap="square" lIns="0" tIns="0" rIns="0" bIns="0">
            <a:spAutoFit/>
          </a:bodyPr>
          <a:lstStyle>
            <a:lvl1pPr>
              <a:defRPr sz="3100" b="0" i="1">
                <a:solidFill>
                  <a:srgbClr val="231F20"/>
                </a:solidFill>
                <a:latin typeface="Skolar Latin Light"/>
                <a:cs typeface="Skolar Latin Light"/>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blue and red logo&#10;&#10;AI-generated content may be incorrect.">
            <a:extLst>
              <a:ext uri="{FF2B5EF4-FFF2-40B4-BE49-F238E27FC236}">
                <a16:creationId xmlns:a16="http://schemas.microsoft.com/office/drawing/2014/main" id="{250918A4-219B-6407-D5F0-057E7751A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3" name="object 3"/>
          <p:cNvSpPr/>
          <p:nvPr/>
        </p:nvSpPr>
        <p:spPr>
          <a:xfrm>
            <a:off x="6066642" y="0"/>
            <a:ext cx="2288540" cy="2110740"/>
          </a:xfrm>
          <a:custGeom>
            <a:avLst/>
            <a:gdLst/>
            <a:ahLst/>
            <a:cxnLst/>
            <a:rect l="l" t="t" r="r" b="b"/>
            <a:pathLst>
              <a:path w="2288540" h="2110740">
                <a:moveTo>
                  <a:pt x="1800982" y="0"/>
                </a:moveTo>
                <a:lnTo>
                  <a:pt x="486986" y="0"/>
                </a:lnTo>
                <a:lnTo>
                  <a:pt x="454319" y="24116"/>
                </a:lnTo>
                <a:lnTo>
                  <a:pt x="418899" y="52484"/>
                </a:lnTo>
                <a:lnTo>
                  <a:pt x="384624" y="82216"/>
                </a:lnTo>
                <a:lnTo>
                  <a:pt x="351533" y="113271"/>
                </a:lnTo>
                <a:lnTo>
                  <a:pt x="319665" y="145610"/>
                </a:lnTo>
                <a:lnTo>
                  <a:pt x="289063" y="179191"/>
                </a:lnTo>
                <a:lnTo>
                  <a:pt x="259764" y="213973"/>
                </a:lnTo>
                <a:lnTo>
                  <a:pt x="231809" y="249916"/>
                </a:lnTo>
                <a:lnTo>
                  <a:pt x="205239" y="286980"/>
                </a:lnTo>
                <a:lnTo>
                  <a:pt x="180093" y="325124"/>
                </a:lnTo>
                <a:lnTo>
                  <a:pt x="156411" y="364307"/>
                </a:lnTo>
                <a:lnTo>
                  <a:pt x="134234" y="404489"/>
                </a:lnTo>
                <a:lnTo>
                  <a:pt x="113600" y="445629"/>
                </a:lnTo>
                <a:lnTo>
                  <a:pt x="94551" y="487686"/>
                </a:lnTo>
                <a:lnTo>
                  <a:pt x="77127" y="530620"/>
                </a:lnTo>
                <a:lnTo>
                  <a:pt x="61366" y="574390"/>
                </a:lnTo>
                <a:lnTo>
                  <a:pt x="47310" y="618956"/>
                </a:lnTo>
                <a:lnTo>
                  <a:pt x="34998" y="664277"/>
                </a:lnTo>
                <a:lnTo>
                  <a:pt x="24471" y="710312"/>
                </a:lnTo>
                <a:lnTo>
                  <a:pt x="15768" y="757021"/>
                </a:lnTo>
                <a:lnTo>
                  <a:pt x="8929" y="804364"/>
                </a:lnTo>
                <a:lnTo>
                  <a:pt x="3995" y="852299"/>
                </a:lnTo>
                <a:lnTo>
                  <a:pt x="1005" y="900786"/>
                </a:lnTo>
                <a:lnTo>
                  <a:pt x="0" y="949784"/>
                </a:lnTo>
                <a:lnTo>
                  <a:pt x="1005" y="998782"/>
                </a:lnTo>
                <a:lnTo>
                  <a:pt x="3995" y="1047268"/>
                </a:lnTo>
                <a:lnTo>
                  <a:pt x="8929" y="1095202"/>
                </a:lnTo>
                <a:lnTo>
                  <a:pt x="15768" y="1142544"/>
                </a:lnTo>
                <a:lnTo>
                  <a:pt x="24471" y="1189252"/>
                </a:lnTo>
                <a:lnTo>
                  <a:pt x="34998" y="1235287"/>
                </a:lnTo>
                <a:lnTo>
                  <a:pt x="47310" y="1280607"/>
                </a:lnTo>
                <a:lnTo>
                  <a:pt x="61366" y="1325173"/>
                </a:lnTo>
                <a:lnTo>
                  <a:pt x="77127" y="1368942"/>
                </a:lnTo>
                <a:lnTo>
                  <a:pt x="94551" y="1411876"/>
                </a:lnTo>
                <a:lnTo>
                  <a:pt x="113600" y="1453933"/>
                </a:lnTo>
                <a:lnTo>
                  <a:pt x="134234" y="1495072"/>
                </a:lnTo>
                <a:lnTo>
                  <a:pt x="156411" y="1535253"/>
                </a:lnTo>
                <a:lnTo>
                  <a:pt x="180093" y="1574436"/>
                </a:lnTo>
                <a:lnTo>
                  <a:pt x="205239" y="1612580"/>
                </a:lnTo>
                <a:lnTo>
                  <a:pt x="231809" y="1649643"/>
                </a:lnTo>
                <a:lnTo>
                  <a:pt x="259764" y="1685586"/>
                </a:lnTo>
                <a:lnTo>
                  <a:pt x="289063" y="1720369"/>
                </a:lnTo>
                <a:lnTo>
                  <a:pt x="319665" y="1753949"/>
                </a:lnTo>
                <a:lnTo>
                  <a:pt x="351533" y="1786287"/>
                </a:lnTo>
                <a:lnTo>
                  <a:pt x="384624" y="1817343"/>
                </a:lnTo>
                <a:lnTo>
                  <a:pt x="418899" y="1847075"/>
                </a:lnTo>
                <a:lnTo>
                  <a:pt x="454319" y="1875442"/>
                </a:lnTo>
                <a:lnTo>
                  <a:pt x="490842" y="1902406"/>
                </a:lnTo>
                <a:lnTo>
                  <a:pt x="528430" y="1927923"/>
                </a:lnTo>
                <a:lnTo>
                  <a:pt x="567042" y="1951955"/>
                </a:lnTo>
                <a:lnTo>
                  <a:pt x="606638" y="1974461"/>
                </a:lnTo>
                <a:lnTo>
                  <a:pt x="647178" y="1995399"/>
                </a:lnTo>
                <a:lnTo>
                  <a:pt x="688622" y="2014730"/>
                </a:lnTo>
                <a:lnTo>
                  <a:pt x="730931" y="2032413"/>
                </a:lnTo>
                <a:lnTo>
                  <a:pt x="774063" y="2048406"/>
                </a:lnTo>
                <a:lnTo>
                  <a:pt x="817979" y="2062670"/>
                </a:lnTo>
                <a:lnTo>
                  <a:pt x="862640" y="2075164"/>
                </a:lnTo>
                <a:lnTo>
                  <a:pt x="908004" y="2085847"/>
                </a:lnTo>
                <a:lnTo>
                  <a:pt x="954032" y="2094679"/>
                </a:lnTo>
                <a:lnTo>
                  <a:pt x="1000685" y="2101619"/>
                </a:lnTo>
                <a:lnTo>
                  <a:pt x="1047921" y="2106626"/>
                </a:lnTo>
                <a:lnTo>
                  <a:pt x="1095701" y="2109660"/>
                </a:lnTo>
                <a:lnTo>
                  <a:pt x="1143986" y="2110681"/>
                </a:lnTo>
                <a:lnTo>
                  <a:pt x="1192270" y="2109660"/>
                </a:lnTo>
                <a:lnTo>
                  <a:pt x="1240050" y="2106626"/>
                </a:lnTo>
                <a:lnTo>
                  <a:pt x="1287286" y="2101619"/>
                </a:lnTo>
                <a:lnTo>
                  <a:pt x="1333939" y="2094679"/>
                </a:lnTo>
                <a:lnTo>
                  <a:pt x="1379967" y="2085847"/>
                </a:lnTo>
                <a:lnTo>
                  <a:pt x="1425331" y="2075164"/>
                </a:lnTo>
                <a:lnTo>
                  <a:pt x="1469991" y="2062670"/>
                </a:lnTo>
                <a:lnTo>
                  <a:pt x="1513907" y="2048406"/>
                </a:lnTo>
                <a:lnTo>
                  <a:pt x="1557039" y="2032413"/>
                </a:lnTo>
                <a:lnTo>
                  <a:pt x="1599347" y="2014730"/>
                </a:lnTo>
                <a:lnTo>
                  <a:pt x="1640791" y="1995399"/>
                </a:lnTo>
                <a:lnTo>
                  <a:pt x="1681331" y="1974461"/>
                </a:lnTo>
                <a:lnTo>
                  <a:pt x="1720926" y="1951955"/>
                </a:lnTo>
                <a:lnTo>
                  <a:pt x="1759538" y="1927923"/>
                </a:lnTo>
                <a:lnTo>
                  <a:pt x="1797125" y="1902406"/>
                </a:lnTo>
                <a:lnTo>
                  <a:pt x="1833649" y="1875442"/>
                </a:lnTo>
                <a:lnTo>
                  <a:pt x="1869068" y="1847075"/>
                </a:lnTo>
                <a:lnTo>
                  <a:pt x="1903343" y="1817343"/>
                </a:lnTo>
                <a:lnTo>
                  <a:pt x="1936434" y="1786287"/>
                </a:lnTo>
                <a:lnTo>
                  <a:pt x="1968300" y="1753949"/>
                </a:lnTo>
                <a:lnTo>
                  <a:pt x="1998903" y="1720369"/>
                </a:lnTo>
                <a:lnTo>
                  <a:pt x="2028201" y="1685586"/>
                </a:lnTo>
                <a:lnTo>
                  <a:pt x="2056155" y="1649643"/>
                </a:lnTo>
                <a:lnTo>
                  <a:pt x="2082725" y="1612580"/>
                </a:lnTo>
                <a:lnTo>
                  <a:pt x="2107871" y="1574436"/>
                </a:lnTo>
                <a:lnTo>
                  <a:pt x="2131552" y="1535253"/>
                </a:lnTo>
                <a:lnTo>
                  <a:pt x="2153729" y="1495072"/>
                </a:lnTo>
                <a:lnTo>
                  <a:pt x="2174362" y="1453933"/>
                </a:lnTo>
                <a:lnTo>
                  <a:pt x="2193411" y="1411876"/>
                </a:lnTo>
                <a:lnTo>
                  <a:pt x="2210835" y="1368942"/>
                </a:lnTo>
                <a:lnTo>
                  <a:pt x="2226596" y="1325173"/>
                </a:lnTo>
                <a:lnTo>
                  <a:pt x="2240651" y="1280607"/>
                </a:lnTo>
                <a:lnTo>
                  <a:pt x="2252963" y="1235287"/>
                </a:lnTo>
                <a:lnTo>
                  <a:pt x="2263490" y="1189252"/>
                </a:lnTo>
                <a:lnTo>
                  <a:pt x="2272193" y="1142544"/>
                </a:lnTo>
                <a:lnTo>
                  <a:pt x="2279032" y="1095202"/>
                </a:lnTo>
                <a:lnTo>
                  <a:pt x="2283966" y="1047268"/>
                </a:lnTo>
                <a:lnTo>
                  <a:pt x="2286956" y="998782"/>
                </a:lnTo>
                <a:lnTo>
                  <a:pt x="2287961" y="949784"/>
                </a:lnTo>
                <a:lnTo>
                  <a:pt x="2286956" y="900786"/>
                </a:lnTo>
                <a:lnTo>
                  <a:pt x="2283966" y="852299"/>
                </a:lnTo>
                <a:lnTo>
                  <a:pt x="2279032" y="804364"/>
                </a:lnTo>
                <a:lnTo>
                  <a:pt x="2272193" y="757021"/>
                </a:lnTo>
                <a:lnTo>
                  <a:pt x="2263490" y="710312"/>
                </a:lnTo>
                <a:lnTo>
                  <a:pt x="2252963" y="664277"/>
                </a:lnTo>
                <a:lnTo>
                  <a:pt x="2240651" y="618956"/>
                </a:lnTo>
                <a:lnTo>
                  <a:pt x="2226596" y="574390"/>
                </a:lnTo>
                <a:lnTo>
                  <a:pt x="2210835" y="530620"/>
                </a:lnTo>
                <a:lnTo>
                  <a:pt x="2193411" y="487686"/>
                </a:lnTo>
                <a:lnTo>
                  <a:pt x="2174362" y="445629"/>
                </a:lnTo>
                <a:lnTo>
                  <a:pt x="2153729" y="404489"/>
                </a:lnTo>
                <a:lnTo>
                  <a:pt x="2131552" y="364307"/>
                </a:lnTo>
                <a:lnTo>
                  <a:pt x="2107871" y="325124"/>
                </a:lnTo>
                <a:lnTo>
                  <a:pt x="2082725" y="286980"/>
                </a:lnTo>
                <a:lnTo>
                  <a:pt x="2056155" y="249916"/>
                </a:lnTo>
                <a:lnTo>
                  <a:pt x="2028201" y="213973"/>
                </a:lnTo>
                <a:lnTo>
                  <a:pt x="1998903" y="179191"/>
                </a:lnTo>
                <a:lnTo>
                  <a:pt x="1968300" y="145610"/>
                </a:lnTo>
                <a:lnTo>
                  <a:pt x="1936434" y="113271"/>
                </a:lnTo>
                <a:lnTo>
                  <a:pt x="1903343" y="82216"/>
                </a:lnTo>
                <a:lnTo>
                  <a:pt x="1869068" y="52484"/>
                </a:lnTo>
                <a:lnTo>
                  <a:pt x="1833649" y="24116"/>
                </a:lnTo>
                <a:lnTo>
                  <a:pt x="1800982" y="0"/>
                </a:lnTo>
                <a:close/>
              </a:path>
            </a:pathLst>
          </a:custGeom>
          <a:solidFill>
            <a:srgbClr val="FFFFFF">
              <a:alpha val="9999"/>
            </a:srgbClr>
          </a:solidFill>
        </p:spPr>
        <p:txBody>
          <a:bodyPr wrap="square" lIns="0" tIns="0" rIns="0" bIns="0" rtlCol="0"/>
          <a:lstStyle/>
          <a:p>
            <a:endParaRPr/>
          </a:p>
        </p:txBody>
      </p:sp>
      <p:sp>
        <p:nvSpPr>
          <p:cNvPr id="8" name="object 8"/>
          <p:cNvSpPr txBox="1">
            <a:spLocks noGrp="1"/>
          </p:cNvSpPr>
          <p:nvPr>
            <p:ph type="ctrTitle"/>
          </p:nvPr>
        </p:nvSpPr>
        <p:spPr>
          <a:xfrm>
            <a:off x="5474107" y="2126615"/>
            <a:ext cx="9155886" cy="2952731"/>
          </a:xfrm>
          <a:prstGeom prst="rect">
            <a:avLst/>
          </a:prstGeom>
        </p:spPr>
        <p:txBody>
          <a:bodyPr vert="horz" wrap="square" lIns="0" tIns="13335" rIns="0" bIns="0" rtlCol="0">
            <a:spAutoFit/>
          </a:bodyPr>
          <a:lstStyle/>
          <a:p>
            <a:pPr marL="12700" marR="5080" indent="561340">
              <a:lnSpc>
                <a:spcPct val="100000"/>
              </a:lnSpc>
              <a:spcBef>
                <a:spcPts val="105"/>
              </a:spcBef>
            </a:pPr>
            <a:r>
              <a:rPr spc="-235" dirty="0">
                <a:solidFill>
                  <a:schemeClr val="tx1"/>
                </a:solidFill>
              </a:rPr>
              <a:t>Our </a:t>
            </a:r>
            <a:r>
              <a:rPr spc="-135" dirty="0">
                <a:solidFill>
                  <a:schemeClr val="tx1"/>
                </a:solidFill>
              </a:rPr>
              <a:t>Dementia  </a:t>
            </a:r>
            <a:r>
              <a:rPr spc="-335" dirty="0">
                <a:solidFill>
                  <a:schemeClr val="tx1"/>
                </a:solidFill>
              </a:rPr>
              <a:t>Journey</a:t>
            </a:r>
            <a:r>
              <a:rPr spc="-260" dirty="0">
                <a:solidFill>
                  <a:schemeClr val="tx1"/>
                </a:solidFill>
              </a:rPr>
              <a:t> </a:t>
            </a:r>
            <a:r>
              <a:rPr spc="-325" dirty="0">
                <a:solidFill>
                  <a:schemeClr val="tx1"/>
                </a:solidFill>
              </a:rPr>
              <a:t>Journal</a:t>
            </a:r>
            <a:r>
              <a:rPr lang="en-US" spc="-325" dirty="0">
                <a:solidFill>
                  <a:schemeClr val="tx1"/>
                </a:solidFill>
              </a:rPr>
              <a:t> </a:t>
            </a:r>
            <a:endParaRPr spc="-325" dirty="0">
              <a:solidFill>
                <a:schemeClr val="tx1"/>
              </a:solidFill>
            </a:endParaRPr>
          </a:p>
        </p:txBody>
      </p:sp>
      <p:sp>
        <p:nvSpPr>
          <p:cNvPr id="9" name="object 9"/>
          <p:cNvSpPr txBox="1"/>
          <p:nvPr/>
        </p:nvSpPr>
        <p:spPr>
          <a:xfrm>
            <a:off x="3845681" y="5416722"/>
            <a:ext cx="13294360" cy="855980"/>
          </a:xfrm>
          <a:prstGeom prst="rect">
            <a:avLst/>
          </a:prstGeom>
        </p:spPr>
        <p:txBody>
          <a:bodyPr vert="horz" wrap="square" lIns="0" tIns="12065" rIns="0" bIns="0" rtlCol="0">
            <a:spAutoFit/>
          </a:bodyPr>
          <a:lstStyle/>
          <a:p>
            <a:pPr marL="12700">
              <a:lnSpc>
                <a:spcPct val="100000"/>
              </a:lnSpc>
              <a:spcBef>
                <a:spcPts val="95"/>
              </a:spcBef>
            </a:pPr>
            <a:r>
              <a:rPr sz="5450" spc="-30" dirty="0">
                <a:latin typeface="Skolar Latin"/>
                <a:cs typeface="Skolar Latin"/>
              </a:rPr>
              <a:t>“Share </a:t>
            </a:r>
            <a:r>
              <a:rPr sz="5450" spc="-15" dirty="0">
                <a:latin typeface="Skolar Latin"/>
                <a:cs typeface="Skolar Latin"/>
              </a:rPr>
              <a:t>more. </a:t>
            </a:r>
            <a:r>
              <a:rPr sz="5450" spc="-5" dirty="0">
                <a:latin typeface="Skolar Latin"/>
                <a:cs typeface="Skolar Latin"/>
              </a:rPr>
              <a:t>Care </a:t>
            </a:r>
            <a:r>
              <a:rPr sz="5450" spc="-35" dirty="0">
                <a:latin typeface="Skolar Latin"/>
                <a:cs typeface="Skolar Latin"/>
              </a:rPr>
              <a:t>together. </a:t>
            </a:r>
            <a:r>
              <a:rPr sz="5450" spc="-40" dirty="0">
                <a:latin typeface="Skolar Latin"/>
                <a:cs typeface="Skolar Latin"/>
              </a:rPr>
              <a:t>Stay</a:t>
            </a:r>
            <a:r>
              <a:rPr sz="5450" spc="50" dirty="0">
                <a:latin typeface="Skolar Latin"/>
                <a:cs typeface="Skolar Latin"/>
              </a:rPr>
              <a:t> </a:t>
            </a:r>
            <a:r>
              <a:rPr sz="5450" spc="-5" dirty="0">
                <a:latin typeface="Skolar Latin"/>
                <a:cs typeface="Skolar Latin"/>
              </a:rPr>
              <a:t>connected”</a:t>
            </a:r>
            <a:endParaRPr sz="5450" dirty="0">
              <a:latin typeface="Skolar Latin"/>
              <a:cs typeface="Skolar Latin"/>
            </a:endParaRPr>
          </a:p>
        </p:txBody>
      </p:sp>
      <p:sp>
        <p:nvSpPr>
          <p:cNvPr id="2" name="TextBox 1">
            <a:extLst>
              <a:ext uri="{FF2B5EF4-FFF2-40B4-BE49-F238E27FC236}">
                <a16:creationId xmlns:a16="http://schemas.microsoft.com/office/drawing/2014/main" id="{9AA2AF6F-42A1-5D6B-1CC5-4FF661916E5B}"/>
              </a:ext>
            </a:extLst>
          </p:cNvPr>
          <p:cNvSpPr txBox="1"/>
          <p:nvPr/>
        </p:nvSpPr>
        <p:spPr>
          <a:xfrm>
            <a:off x="4489450" y="6721475"/>
            <a:ext cx="11383235" cy="646331"/>
          </a:xfrm>
          <a:prstGeom prst="rect">
            <a:avLst/>
          </a:prstGeom>
          <a:noFill/>
        </p:spPr>
        <p:txBody>
          <a:bodyPr wrap="square">
            <a:spAutoFit/>
          </a:bodyPr>
          <a:lstStyle/>
          <a:p>
            <a:pPr marL="12700" algn="ctr">
              <a:lnSpc>
                <a:spcPct val="100000"/>
              </a:lnSpc>
              <a:spcBef>
                <a:spcPts val="95"/>
              </a:spcBef>
            </a:pPr>
            <a:r>
              <a:rPr lang="en-US" sz="3600" dirty="0">
                <a:solidFill>
                  <a:srgbClr val="000000"/>
                </a:solidFill>
                <a:effectLst/>
                <a:latin typeface="Skolar Latin" panose="02000503040300000004"/>
              </a:rPr>
              <a:t>An Overview of ODJJ for Organizations and Groups</a:t>
            </a:r>
            <a:endParaRPr lang="en-US" sz="3600" dirty="0">
              <a:latin typeface="Skolar Latin"/>
              <a:cs typeface="Skolar Lat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5D5891E-4C49-C9E9-9D56-3DCEBE6430AB}"/>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235AD008-73D2-6974-C9CA-44456585A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0" name="object 10">
            <a:extLst>
              <a:ext uri="{FF2B5EF4-FFF2-40B4-BE49-F238E27FC236}">
                <a16:creationId xmlns:a16="http://schemas.microsoft.com/office/drawing/2014/main" id="{6F30A19F-A144-AD4E-A42E-75EF7307C10B}"/>
              </a:ext>
            </a:extLst>
          </p:cNvPr>
          <p:cNvSpPr txBox="1">
            <a:spLocks noGrp="1"/>
          </p:cNvSpPr>
          <p:nvPr>
            <p:ph type="title"/>
          </p:nvPr>
        </p:nvSpPr>
        <p:spPr>
          <a:xfrm>
            <a:off x="1934884" y="1138465"/>
            <a:ext cx="5721350" cy="930275"/>
          </a:xfrm>
          <a:prstGeom prst="rect">
            <a:avLst/>
          </a:prstGeom>
        </p:spPr>
        <p:txBody>
          <a:bodyPr vert="horz" wrap="square" lIns="0" tIns="17145" rIns="0" bIns="0" rtlCol="0">
            <a:spAutoFit/>
          </a:bodyPr>
          <a:lstStyle/>
          <a:p>
            <a:pPr marL="12700">
              <a:lnSpc>
                <a:spcPct val="100000"/>
              </a:lnSpc>
              <a:spcBef>
                <a:spcPts val="135"/>
              </a:spcBef>
            </a:pPr>
            <a:r>
              <a:rPr lang="en-US" sz="5900" spc="-360" dirty="0"/>
              <a:t>KEY FEATURE #1</a:t>
            </a:r>
            <a:endParaRPr sz="5900" dirty="0"/>
          </a:p>
        </p:txBody>
      </p:sp>
      <p:sp>
        <p:nvSpPr>
          <p:cNvPr id="11" name="object 11">
            <a:extLst>
              <a:ext uri="{FF2B5EF4-FFF2-40B4-BE49-F238E27FC236}">
                <a16:creationId xmlns:a16="http://schemas.microsoft.com/office/drawing/2014/main" id="{6A8D3F74-85A6-F45C-7EAE-DC45985D4DE7}"/>
              </a:ext>
            </a:extLst>
          </p:cNvPr>
          <p:cNvSpPr txBox="1"/>
          <p:nvPr/>
        </p:nvSpPr>
        <p:spPr>
          <a:xfrm>
            <a:off x="1934884" y="2425749"/>
            <a:ext cx="13247369" cy="871585"/>
          </a:xfrm>
          <a:prstGeom prst="rect">
            <a:avLst/>
          </a:prstGeom>
        </p:spPr>
        <p:txBody>
          <a:bodyPr vert="horz" wrap="square" lIns="0" tIns="11430" rIns="0" bIns="0" rtlCol="0">
            <a:spAutoFit/>
          </a:bodyPr>
          <a:lstStyle/>
          <a:p>
            <a:pPr marL="12700" marR="5080">
              <a:lnSpc>
                <a:spcPct val="100600"/>
              </a:lnSpc>
              <a:spcBef>
                <a:spcPts val="90"/>
              </a:spcBef>
            </a:pPr>
            <a:r>
              <a:rPr lang="en-US" sz="5900" b="1" spc="-155" dirty="0">
                <a:solidFill>
                  <a:srgbClr val="69C9CA"/>
                </a:solidFill>
                <a:latin typeface="Arial"/>
                <a:cs typeface="Arial"/>
              </a:rPr>
              <a:t>Bi-Weekly Check-In</a:t>
            </a:r>
            <a:endParaRPr sz="5900" dirty="0">
              <a:latin typeface="Arial"/>
              <a:cs typeface="Arial"/>
            </a:endParaRPr>
          </a:p>
        </p:txBody>
      </p:sp>
      <p:sp>
        <p:nvSpPr>
          <p:cNvPr id="12" name="object 12">
            <a:extLst>
              <a:ext uri="{FF2B5EF4-FFF2-40B4-BE49-F238E27FC236}">
                <a16:creationId xmlns:a16="http://schemas.microsoft.com/office/drawing/2014/main" id="{B0B39E01-2FCD-B610-1693-8146309AB9E0}"/>
              </a:ext>
            </a:extLst>
          </p:cNvPr>
          <p:cNvSpPr txBox="1"/>
          <p:nvPr/>
        </p:nvSpPr>
        <p:spPr>
          <a:xfrm>
            <a:off x="1934883" y="3325241"/>
            <a:ext cx="8294813" cy="3412473"/>
          </a:xfrm>
          <a:prstGeom prst="rect">
            <a:avLst/>
          </a:prstGeom>
        </p:spPr>
        <p:txBody>
          <a:bodyPr vert="horz" wrap="square" lIns="0" tIns="208915" rIns="0" bIns="0" rtlCol="0">
            <a:spAutoFit/>
          </a:bodyPr>
          <a:lstStyle/>
          <a:p>
            <a:pPr marL="12700" marR="5080">
              <a:lnSpc>
                <a:spcPct val="128600"/>
              </a:lnSpc>
              <a:spcBef>
                <a:spcPts val="95"/>
              </a:spcBef>
              <a:tabLst>
                <a:tab pos="3963035" algn="l"/>
                <a:tab pos="6097270" algn="l"/>
              </a:tabLst>
            </a:pPr>
            <a:r>
              <a:rPr lang="en-US" sz="2800" b="0" i="1" spc="10" dirty="0">
                <a:solidFill>
                  <a:srgbClr val="69C9CA"/>
                </a:solidFill>
                <a:latin typeface="Skolar Latin Light"/>
                <a:cs typeface="Skolar Latin Light"/>
              </a:rPr>
              <a:t>A  </a:t>
            </a:r>
            <a:r>
              <a:rPr lang="en-US" sz="2800" b="0" i="1" spc="100" dirty="0">
                <a:solidFill>
                  <a:srgbClr val="69C9CA"/>
                </a:solidFill>
                <a:latin typeface="Skolar Latin Light"/>
                <a:cs typeface="Skolar Latin Light"/>
              </a:rPr>
              <a:t>space </a:t>
            </a:r>
            <a:r>
              <a:rPr lang="en-US" sz="2800" b="0" i="1" spc="75" dirty="0">
                <a:solidFill>
                  <a:srgbClr val="69C9CA"/>
                </a:solidFill>
                <a:latin typeface="Skolar Latin Light"/>
                <a:cs typeface="Skolar Latin Light"/>
              </a:rPr>
              <a:t>for</a:t>
            </a:r>
            <a:r>
              <a:rPr lang="en-US" sz="2800" b="0" i="1" dirty="0">
                <a:solidFill>
                  <a:srgbClr val="69C9CA"/>
                </a:solidFill>
                <a:latin typeface="Skolar Latin Light"/>
                <a:cs typeface="Skolar Latin Light"/>
              </a:rPr>
              <a:t> </a:t>
            </a:r>
            <a:r>
              <a:rPr lang="en-US" sz="2800" b="0" i="1" spc="100" dirty="0">
                <a:solidFill>
                  <a:srgbClr val="69C9CA"/>
                </a:solidFill>
                <a:latin typeface="Skolar Latin Light"/>
                <a:cs typeface="Skolar Latin Light"/>
              </a:rPr>
              <a:t>members</a:t>
            </a:r>
            <a:r>
              <a:rPr lang="en-US" sz="2800" b="0" i="1" spc="260" dirty="0">
                <a:solidFill>
                  <a:srgbClr val="69C9CA"/>
                </a:solidFill>
                <a:latin typeface="Skolar Latin Light"/>
                <a:cs typeface="Skolar Latin Light"/>
              </a:rPr>
              <a:t> </a:t>
            </a:r>
            <a:r>
              <a:rPr lang="en-US" sz="2800" b="0" i="1" spc="65" dirty="0">
                <a:solidFill>
                  <a:srgbClr val="69C9CA"/>
                </a:solidFill>
                <a:latin typeface="Skolar Latin Light"/>
                <a:cs typeface="Skolar Latin Light"/>
              </a:rPr>
              <a:t>of </a:t>
            </a:r>
            <a:r>
              <a:rPr lang="en-US" sz="2800" b="0" i="1" spc="85" dirty="0">
                <a:solidFill>
                  <a:srgbClr val="69C9CA"/>
                </a:solidFill>
                <a:latin typeface="Skolar Latin Light"/>
                <a:cs typeface="Skolar Latin Light"/>
              </a:rPr>
              <a:t>the</a:t>
            </a:r>
            <a:r>
              <a:rPr lang="en-US" sz="2800" b="0" i="1" spc="260" dirty="0">
                <a:solidFill>
                  <a:srgbClr val="69C9CA"/>
                </a:solidFill>
                <a:latin typeface="Skolar Latin Light"/>
                <a:cs typeface="Skolar Latin Light"/>
              </a:rPr>
              <a:t> </a:t>
            </a:r>
            <a:r>
              <a:rPr lang="en-US" sz="2800" b="0" i="1" spc="90" dirty="0">
                <a:solidFill>
                  <a:srgbClr val="69C9CA"/>
                </a:solidFill>
                <a:latin typeface="Skolar Latin Light"/>
                <a:cs typeface="Skolar Latin Light"/>
              </a:rPr>
              <a:t>Circle</a:t>
            </a:r>
            <a:r>
              <a:rPr lang="en-US" sz="2800" b="0" i="1" spc="254" dirty="0">
                <a:solidFill>
                  <a:srgbClr val="69C9CA"/>
                </a:solidFill>
                <a:latin typeface="Skolar Latin Light"/>
                <a:cs typeface="Skolar Latin Light"/>
              </a:rPr>
              <a:t> </a:t>
            </a:r>
            <a:r>
              <a:rPr lang="en-US" sz="2800" b="0" i="1" spc="65" dirty="0">
                <a:solidFill>
                  <a:srgbClr val="69C9CA"/>
                </a:solidFill>
                <a:latin typeface="Skolar Latin Light"/>
                <a:cs typeface="Skolar Latin Light"/>
              </a:rPr>
              <a:t>of </a:t>
            </a:r>
            <a:r>
              <a:rPr lang="en-US" sz="2800" b="0" i="1" spc="75" dirty="0">
                <a:solidFill>
                  <a:srgbClr val="69C9CA"/>
                </a:solidFill>
                <a:latin typeface="Skolar Latin Light"/>
                <a:cs typeface="Skolar Latin Light"/>
              </a:rPr>
              <a:t>Care </a:t>
            </a:r>
            <a:r>
              <a:rPr lang="en-US" sz="2800" b="0" i="1" spc="55" dirty="0">
                <a:solidFill>
                  <a:srgbClr val="69C9CA"/>
                </a:solidFill>
                <a:latin typeface="Skolar Latin Light"/>
                <a:cs typeface="Skolar Latin Light"/>
              </a:rPr>
              <a:t>to </a:t>
            </a:r>
            <a:r>
              <a:rPr lang="en-US" sz="2800" b="0" i="1" spc="120" dirty="0">
                <a:solidFill>
                  <a:srgbClr val="69C9CA"/>
                </a:solidFill>
                <a:latin typeface="Skolar Latin Light"/>
                <a:cs typeface="Skolar Latin Light"/>
              </a:rPr>
              <a:t>check-in </a:t>
            </a:r>
            <a:r>
              <a:rPr lang="en-US" sz="2800" b="0" i="1" spc="95" dirty="0">
                <a:solidFill>
                  <a:srgbClr val="69C9CA"/>
                </a:solidFill>
                <a:latin typeface="Skolar Latin Light"/>
                <a:cs typeface="Skolar Latin Light"/>
              </a:rPr>
              <a:t>with</a:t>
            </a:r>
            <a:r>
              <a:rPr lang="en-US" sz="2800" b="0" i="1" spc="245" dirty="0">
                <a:solidFill>
                  <a:srgbClr val="69C9CA"/>
                </a:solidFill>
                <a:latin typeface="Skolar Latin Light"/>
                <a:cs typeface="Skolar Latin Light"/>
              </a:rPr>
              <a:t> </a:t>
            </a:r>
            <a:r>
              <a:rPr lang="en-US" sz="2800" b="0" i="1" spc="120" dirty="0">
                <a:solidFill>
                  <a:srgbClr val="69C9CA"/>
                </a:solidFill>
                <a:latin typeface="Skolar Latin Light"/>
                <a:cs typeface="Skolar Latin Light"/>
              </a:rPr>
              <a:t>themselves:</a:t>
            </a:r>
            <a:endParaRPr lang="en-US" sz="2800" dirty="0">
              <a:latin typeface="Skolar Latin Light"/>
              <a:cs typeface="Skolar Latin Light"/>
            </a:endParaRPr>
          </a:p>
          <a:p>
            <a:pPr marL="200660" indent="-187960">
              <a:lnSpc>
                <a:spcPct val="100000"/>
              </a:lnSpc>
              <a:spcBef>
                <a:spcPts val="1365"/>
              </a:spcBef>
              <a:buChar char="•"/>
              <a:tabLst>
                <a:tab pos="568960" algn="l"/>
                <a:tab pos="569595" algn="l"/>
              </a:tabLst>
            </a:pPr>
            <a:r>
              <a:rPr lang="en-US" sz="2400" b="0" spc="15" dirty="0">
                <a:solidFill>
                  <a:srgbClr val="231F20"/>
                </a:solidFill>
                <a:latin typeface="Skolar Latin Light"/>
                <a:cs typeface="Skolar Latin Light"/>
              </a:rPr>
              <a:t>Complete </a:t>
            </a:r>
            <a:r>
              <a:rPr lang="en-US" sz="2400" b="0" spc="-5" dirty="0">
                <a:solidFill>
                  <a:srgbClr val="231F20"/>
                </a:solidFill>
                <a:latin typeface="Skolar Latin Light"/>
                <a:cs typeface="Skolar Latin Light"/>
              </a:rPr>
              <a:t>every </a:t>
            </a:r>
            <a:r>
              <a:rPr lang="en-US" sz="2400" b="0" spc="15" dirty="0">
                <a:solidFill>
                  <a:srgbClr val="231F20"/>
                </a:solidFill>
                <a:latin typeface="Skolar Latin Light"/>
                <a:cs typeface="Skolar Latin Light"/>
              </a:rPr>
              <a:t>2 </a:t>
            </a:r>
            <a:r>
              <a:rPr lang="en-US" sz="2400" b="0" spc="-5" dirty="0">
                <a:solidFill>
                  <a:srgbClr val="231F20"/>
                </a:solidFill>
                <a:latin typeface="Skolar Latin Light"/>
                <a:cs typeface="Skolar Latin Light"/>
              </a:rPr>
              <a:t>weeks </a:t>
            </a:r>
            <a:r>
              <a:rPr lang="en-US" sz="2400" b="0" spc="15" dirty="0">
                <a:solidFill>
                  <a:srgbClr val="231F20"/>
                </a:solidFill>
                <a:latin typeface="Skolar Latin Light"/>
                <a:cs typeface="Skolar Latin Light"/>
              </a:rPr>
              <a:t>or </a:t>
            </a:r>
            <a:r>
              <a:rPr lang="en-US" sz="2400" b="0" spc="-5" dirty="0">
                <a:solidFill>
                  <a:srgbClr val="231F20"/>
                </a:solidFill>
                <a:latin typeface="Skolar Latin Light"/>
                <a:cs typeface="Skolar Latin Light"/>
              </a:rPr>
              <a:t>whenever </a:t>
            </a:r>
            <a:r>
              <a:rPr lang="en-US" sz="2400" b="0" spc="-10" dirty="0">
                <a:solidFill>
                  <a:srgbClr val="231F20"/>
                </a:solidFill>
                <a:latin typeface="Skolar Latin Light"/>
                <a:cs typeface="Skolar Latin Light"/>
              </a:rPr>
              <a:t>works </a:t>
            </a:r>
            <a:r>
              <a:rPr lang="en-US" sz="2400" b="0" spc="5" dirty="0">
                <a:solidFill>
                  <a:srgbClr val="231F20"/>
                </a:solidFill>
                <a:latin typeface="Skolar Latin Light"/>
                <a:cs typeface="Skolar Latin Light"/>
              </a:rPr>
              <a:t>for</a:t>
            </a:r>
            <a:r>
              <a:rPr lang="en-US" sz="2400" b="0" spc="30" dirty="0">
                <a:solidFill>
                  <a:srgbClr val="231F20"/>
                </a:solidFill>
                <a:latin typeface="Skolar Latin Light"/>
                <a:cs typeface="Skolar Latin Light"/>
              </a:rPr>
              <a:t> </a:t>
            </a:r>
            <a:r>
              <a:rPr lang="en-US" sz="2400" b="0" spc="-15" dirty="0">
                <a:solidFill>
                  <a:srgbClr val="231F20"/>
                </a:solidFill>
                <a:latin typeface="Skolar Latin Light"/>
                <a:cs typeface="Skolar Latin Light"/>
              </a:rPr>
              <a:t>you</a:t>
            </a:r>
            <a:endParaRPr lang="en-US" sz="2400" dirty="0">
              <a:latin typeface="Skolar Latin Light"/>
              <a:cs typeface="Skolar Latin Light"/>
            </a:endParaRPr>
          </a:p>
          <a:p>
            <a:pPr marL="200660" indent="-187960">
              <a:lnSpc>
                <a:spcPct val="100000"/>
              </a:lnSpc>
              <a:spcBef>
                <a:spcPts val="1550"/>
              </a:spcBef>
              <a:buChar char="•"/>
              <a:tabLst>
                <a:tab pos="568960" algn="l"/>
                <a:tab pos="569595" algn="l"/>
              </a:tabLst>
            </a:pPr>
            <a:r>
              <a:rPr lang="en-US" sz="2400" b="0" spc="10" dirty="0">
                <a:solidFill>
                  <a:srgbClr val="231F20"/>
                </a:solidFill>
                <a:latin typeface="Skolar Latin Light"/>
                <a:cs typeface="Skolar Latin Light"/>
              </a:rPr>
              <a:t>Monitor </a:t>
            </a:r>
            <a:r>
              <a:rPr lang="en-US" sz="2400" b="0" spc="-10" dirty="0">
                <a:solidFill>
                  <a:srgbClr val="231F20"/>
                </a:solidFill>
                <a:latin typeface="Skolar Latin Light"/>
                <a:cs typeface="Skolar Latin Light"/>
              </a:rPr>
              <a:t>your </a:t>
            </a:r>
            <a:r>
              <a:rPr lang="en-US" sz="2400" b="0" spc="15" dirty="0">
                <a:solidFill>
                  <a:srgbClr val="231F20"/>
                </a:solidFill>
                <a:latin typeface="Skolar Latin Light"/>
                <a:cs typeface="Skolar Latin Light"/>
              </a:rPr>
              <a:t>score </a:t>
            </a:r>
            <a:r>
              <a:rPr lang="en-US" sz="2400" b="0" spc="-25" dirty="0">
                <a:solidFill>
                  <a:srgbClr val="231F20"/>
                </a:solidFill>
                <a:latin typeface="Skolar Latin Light"/>
                <a:cs typeface="Skolar Latin Light"/>
              </a:rPr>
              <a:t>over</a:t>
            </a:r>
            <a:r>
              <a:rPr lang="en-US" sz="2400" b="0" dirty="0">
                <a:solidFill>
                  <a:srgbClr val="231F20"/>
                </a:solidFill>
                <a:latin typeface="Skolar Latin Light"/>
                <a:cs typeface="Skolar Latin Light"/>
              </a:rPr>
              <a:t> </a:t>
            </a:r>
            <a:r>
              <a:rPr lang="en-US" sz="2400" b="0" spc="15" dirty="0">
                <a:solidFill>
                  <a:srgbClr val="231F20"/>
                </a:solidFill>
                <a:latin typeface="Skolar Latin Light"/>
                <a:cs typeface="Skolar Latin Light"/>
              </a:rPr>
              <a:t>time</a:t>
            </a:r>
            <a:endParaRPr lang="en-US" sz="2400" dirty="0">
              <a:latin typeface="Skolar Latin Light"/>
              <a:cs typeface="Skolar Latin Light"/>
            </a:endParaRPr>
          </a:p>
          <a:p>
            <a:pPr marL="200660" marR="415290" indent="-187960">
              <a:lnSpc>
                <a:spcPct val="109900"/>
              </a:lnSpc>
              <a:spcBef>
                <a:spcPts val="1235"/>
              </a:spcBef>
              <a:buChar char="•"/>
              <a:tabLst>
                <a:tab pos="568960" algn="l"/>
                <a:tab pos="569595" algn="l"/>
              </a:tabLst>
            </a:pPr>
            <a:r>
              <a:rPr lang="en-US" sz="2400" b="0" spc="5" dirty="0">
                <a:solidFill>
                  <a:srgbClr val="231F20"/>
                </a:solidFill>
                <a:latin typeface="Skolar Latin Light"/>
                <a:cs typeface="Skolar Latin Light"/>
              </a:rPr>
              <a:t>Seek </a:t>
            </a:r>
            <a:r>
              <a:rPr lang="en-US" sz="2400" b="0" spc="10" dirty="0">
                <a:solidFill>
                  <a:srgbClr val="231F20"/>
                </a:solidFill>
                <a:latin typeface="Skolar Latin Light"/>
                <a:cs typeface="Skolar Latin Light"/>
              </a:rPr>
              <a:t>support when </a:t>
            </a:r>
            <a:r>
              <a:rPr lang="en-US" sz="2400" b="0" spc="-15" dirty="0">
                <a:solidFill>
                  <a:srgbClr val="231F20"/>
                </a:solidFill>
                <a:latin typeface="Skolar Latin Light"/>
                <a:cs typeface="Skolar Latin Light"/>
              </a:rPr>
              <a:t>you </a:t>
            </a:r>
            <a:r>
              <a:rPr lang="en-US" sz="2400" b="0" spc="15" dirty="0">
                <a:solidFill>
                  <a:srgbClr val="231F20"/>
                </a:solidFill>
                <a:latin typeface="Skolar Latin Light"/>
                <a:cs typeface="Skolar Latin Light"/>
              </a:rPr>
              <a:t>notice </a:t>
            </a:r>
            <a:r>
              <a:rPr lang="en-US" sz="2400" b="0" spc="-10" dirty="0">
                <a:solidFill>
                  <a:srgbClr val="231F20"/>
                </a:solidFill>
                <a:latin typeface="Skolar Latin Light"/>
                <a:cs typeface="Skolar Latin Light"/>
              </a:rPr>
              <a:t>your </a:t>
            </a:r>
            <a:r>
              <a:rPr lang="en-US" sz="2400" b="0" spc="15" dirty="0">
                <a:solidFill>
                  <a:srgbClr val="231F20"/>
                </a:solidFill>
                <a:latin typeface="Skolar Latin Light"/>
                <a:cs typeface="Skolar Latin Light"/>
              </a:rPr>
              <a:t>score </a:t>
            </a:r>
            <a:r>
              <a:rPr lang="en-US" sz="2400" b="0" spc="10" dirty="0">
                <a:solidFill>
                  <a:srgbClr val="231F20"/>
                </a:solidFill>
                <a:latin typeface="Skolar Latin Light"/>
                <a:cs typeface="Skolar Latin Light"/>
              </a:rPr>
              <a:t>is </a:t>
            </a:r>
            <a:r>
              <a:rPr lang="en-US" sz="2400" b="0" spc="15" dirty="0">
                <a:solidFill>
                  <a:srgbClr val="231F20"/>
                </a:solidFill>
                <a:latin typeface="Skolar Latin Light"/>
                <a:cs typeface="Skolar Latin Light"/>
              </a:rPr>
              <a:t>declining  </a:t>
            </a:r>
            <a:r>
              <a:rPr lang="en-US" sz="2400" b="0" dirty="0">
                <a:solidFill>
                  <a:srgbClr val="231F20"/>
                </a:solidFill>
                <a:latin typeface="Skolar Latin Light"/>
                <a:cs typeface="Skolar Latin Light"/>
              </a:rPr>
              <a:t>(e.g. </a:t>
            </a:r>
            <a:r>
              <a:rPr lang="en-US" sz="2400" b="0" spc="10" dirty="0">
                <a:solidFill>
                  <a:srgbClr val="231F20"/>
                </a:solidFill>
                <a:latin typeface="Skolar Latin Light"/>
                <a:cs typeface="Skolar Latin Light"/>
              </a:rPr>
              <a:t>support </a:t>
            </a:r>
            <a:r>
              <a:rPr lang="en-US" sz="2400" b="0" dirty="0">
                <a:solidFill>
                  <a:srgbClr val="231F20"/>
                </a:solidFill>
                <a:latin typeface="Skolar Latin Light"/>
                <a:cs typeface="Skolar Latin Light"/>
              </a:rPr>
              <a:t>groups, </a:t>
            </a:r>
            <a:r>
              <a:rPr lang="en-US" sz="2400" b="0" spc="15" dirty="0">
                <a:solidFill>
                  <a:srgbClr val="231F20"/>
                </a:solidFill>
                <a:latin typeface="Skolar Latin Light"/>
                <a:cs typeface="Skolar Latin Light"/>
              </a:rPr>
              <a:t>other sections of</a:t>
            </a:r>
            <a:r>
              <a:rPr lang="en-US" sz="2400" b="0" spc="195" dirty="0">
                <a:solidFill>
                  <a:srgbClr val="231F20"/>
                </a:solidFill>
                <a:latin typeface="Skolar Latin Light"/>
                <a:cs typeface="Skolar Latin Light"/>
              </a:rPr>
              <a:t> </a:t>
            </a:r>
            <a:r>
              <a:rPr lang="en-US" sz="2400" b="0" spc="15" dirty="0">
                <a:solidFill>
                  <a:srgbClr val="231F20"/>
                </a:solidFill>
                <a:latin typeface="Skolar Latin Light"/>
                <a:cs typeface="Skolar Latin Light"/>
              </a:rPr>
              <a:t>ODJJ)</a:t>
            </a:r>
            <a:endParaRPr lang="en-US" sz="2400" dirty="0">
              <a:latin typeface="Skolar Latin Light"/>
              <a:cs typeface="Skolar Latin Light"/>
            </a:endParaRPr>
          </a:p>
        </p:txBody>
      </p:sp>
      <p:sp>
        <p:nvSpPr>
          <p:cNvPr id="2" name="object 10">
            <a:extLst>
              <a:ext uri="{FF2B5EF4-FFF2-40B4-BE49-F238E27FC236}">
                <a16:creationId xmlns:a16="http://schemas.microsoft.com/office/drawing/2014/main" id="{896EF72C-E12A-C197-6B97-AAA56F713D76}"/>
              </a:ext>
            </a:extLst>
          </p:cNvPr>
          <p:cNvSpPr/>
          <p:nvPr/>
        </p:nvSpPr>
        <p:spPr>
          <a:xfrm>
            <a:off x="1934884" y="7254875"/>
            <a:ext cx="8294813" cy="251357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984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B72D7A-F76E-250C-D534-0D24E1ADB082}"/>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5156047C-1296-2F01-95CC-ADF7027F4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1" name="object 11">
            <a:extLst>
              <a:ext uri="{FF2B5EF4-FFF2-40B4-BE49-F238E27FC236}">
                <a16:creationId xmlns:a16="http://schemas.microsoft.com/office/drawing/2014/main" id="{4A58780E-7387-9FFF-63C5-36DF0CC0EC75}"/>
              </a:ext>
            </a:extLst>
          </p:cNvPr>
          <p:cNvSpPr txBox="1"/>
          <p:nvPr/>
        </p:nvSpPr>
        <p:spPr>
          <a:xfrm>
            <a:off x="1934884" y="2425749"/>
            <a:ext cx="13247369" cy="871585"/>
          </a:xfrm>
          <a:prstGeom prst="rect">
            <a:avLst/>
          </a:prstGeom>
        </p:spPr>
        <p:txBody>
          <a:bodyPr vert="horz" wrap="square" lIns="0" tIns="11430" rIns="0" bIns="0" rtlCol="0">
            <a:spAutoFit/>
          </a:bodyPr>
          <a:lstStyle/>
          <a:p>
            <a:pPr marL="12700" marR="5080">
              <a:lnSpc>
                <a:spcPct val="100600"/>
              </a:lnSpc>
              <a:spcBef>
                <a:spcPts val="90"/>
              </a:spcBef>
            </a:pPr>
            <a:r>
              <a:rPr lang="en-US" sz="5900" b="1" spc="-155" dirty="0">
                <a:solidFill>
                  <a:srgbClr val="69C9CA"/>
                </a:solidFill>
                <a:latin typeface="Arial"/>
                <a:cs typeface="Arial"/>
              </a:rPr>
              <a:t>Bi-Weekly Check-In</a:t>
            </a:r>
            <a:endParaRPr sz="5900" dirty="0">
              <a:latin typeface="Arial"/>
              <a:cs typeface="Arial"/>
            </a:endParaRPr>
          </a:p>
        </p:txBody>
      </p:sp>
      <p:pic>
        <p:nvPicPr>
          <p:cNvPr id="6" name="Picture 5">
            <a:extLst>
              <a:ext uri="{FF2B5EF4-FFF2-40B4-BE49-F238E27FC236}">
                <a16:creationId xmlns:a16="http://schemas.microsoft.com/office/drawing/2014/main" id="{63F8F7C3-DDB0-6C94-5253-39F0091EDC6A}"/>
              </a:ext>
            </a:extLst>
          </p:cNvPr>
          <p:cNvPicPr>
            <a:picLocks noChangeAspect="1"/>
          </p:cNvPicPr>
          <p:nvPr/>
        </p:nvPicPr>
        <p:blipFill>
          <a:blip r:embed="rId3"/>
          <a:stretch>
            <a:fillRect/>
          </a:stretch>
        </p:blipFill>
        <p:spPr>
          <a:xfrm>
            <a:off x="11442095" y="4174989"/>
            <a:ext cx="3902646" cy="5043583"/>
          </a:xfrm>
          <a:prstGeom prst="rect">
            <a:avLst/>
          </a:prstGeom>
        </p:spPr>
      </p:pic>
      <p:pic>
        <p:nvPicPr>
          <p:cNvPr id="14" name="Picture 13" descr="A cell phone screen with a logo&#10;&#10;AI-generated content may be incorrect.">
            <a:extLst>
              <a:ext uri="{FF2B5EF4-FFF2-40B4-BE49-F238E27FC236}">
                <a16:creationId xmlns:a16="http://schemas.microsoft.com/office/drawing/2014/main" id="{3B02A6AD-C4D7-6385-2686-69488867E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8331" y="3424954"/>
            <a:ext cx="3047327" cy="6536202"/>
          </a:xfrm>
          <a:prstGeom prst="rect">
            <a:avLst/>
          </a:prstGeom>
        </p:spPr>
      </p:pic>
      <p:pic>
        <p:nvPicPr>
          <p:cNvPr id="16" name="Picture 15" descr="A screenshot of a cell phone&#10;&#10;AI-generated content may be incorrect.">
            <a:extLst>
              <a:ext uri="{FF2B5EF4-FFF2-40B4-BE49-F238E27FC236}">
                <a16:creationId xmlns:a16="http://schemas.microsoft.com/office/drawing/2014/main" id="{86AF53A6-0AAC-D913-EAF7-F54381D35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8050" y="3424954"/>
            <a:ext cx="3047327" cy="6536202"/>
          </a:xfrm>
          <a:prstGeom prst="rect">
            <a:avLst/>
          </a:prstGeom>
        </p:spPr>
      </p:pic>
      <p:pic>
        <p:nvPicPr>
          <p:cNvPr id="18" name="Picture 17" descr="A screenshot of a phone&#10;&#10;AI-generated content may be incorrect.">
            <a:extLst>
              <a:ext uri="{FF2B5EF4-FFF2-40B4-BE49-F238E27FC236}">
                <a16:creationId xmlns:a16="http://schemas.microsoft.com/office/drawing/2014/main" id="{A46360FC-67A6-7290-7212-261279C3CE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7769" y="3428679"/>
            <a:ext cx="3047327" cy="6536202"/>
          </a:xfrm>
          <a:prstGeom prst="rect">
            <a:avLst/>
          </a:prstGeom>
        </p:spPr>
      </p:pic>
    </p:spTree>
    <p:extLst>
      <p:ext uri="{BB962C8B-B14F-4D97-AF65-F5344CB8AC3E}">
        <p14:creationId xmlns:p14="http://schemas.microsoft.com/office/powerpoint/2010/main" val="35675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444AB-DAC8-C112-EEAA-ACD43068714F}"/>
            </a:ext>
          </a:extLst>
        </p:cNvPr>
        <p:cNvGrpSpPr/>
        <p:nvPr/>
      </p:nvGrpSpPr>
      <p:grpSpPr>
        <a:xfrm>
          <a:off x="0" y="0"/>
          <a:ext cx="0" cy="0"/>
          <a:chOff x="0" y="0"/>
          <a:chExt cx="0" cy="0"/>
        </a:xfrm>
      </p:grpSpPr>
      <p:pic>
        <p:nvPicPr>
          <p:cNvPr id="5" name="Picture 4" descr="A close-up of a purple and white background&#10;&#10;AI-generated content may be incorrect.">
            <a:extLst>
              <a:ext uri="{FF2B5EF4-FFF2-40B4-BE49-F238E27FC236}">
                <a16:creationId xmlns:a16="http://schemas.microsoft.com/office/drawing/2014/main" id="{9C218762-1C78-9D69-7EB6-B9F2176A3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41"/>
            <a:ext cx="20104100" cy="11308556"/>
          </a:xfrm>
          <a:prstGeom prst="rect">
            <a:avLst/>
          </a:prstGeom>
        </p:spPr>
      </p:pic>
      <p:sp>
        <p:nvSpPr>
          <p:cNvPr id="8" name="object 9">
            <a:extLst>
              <a:ext uri="{FF2B5EF4-FFF2-40B4-BE49-F238E27FC236}">
                <a16:creationId xmlns:a16="http://schemas.microsoft.com/office/drawing/2014/main" id="{658F982D-4DEC-B153-F31E-0A980F4DED9B}"/>
              </a:ext>
            </a:extLst>
          </p:cNvPr>
          <p:cNvSpPr txBox="1">
            <a:spLocks/>
          </p:cNvSpPr>
          <p:nvPr/>
        </p:nvSpPr>
        <p:spPr>
          <a:xfrm>
            <a:off x="1499819" y="2454275"/>
            <a:ext cx="17713345" cy="1120178"/>
          </a:xfrm>
          <a:prstGeom prst="rect">
            <a:avLst/>
          </a:prstGeom>
        </p:spPr>
        <p:txBody>
          <a:bodyPr vert="horz" wrap="square" lIns="0" tIns="12065" rIns="0" bIns="0" rtlCol="0">
            <a:spAutoFit/>
          </a:bodyPr>
          <a:lstStyle>
            <a:lvl1pPr>
              <a:defRPr>
                <a:latin typeface="+mj-lt"/>
                <a:ea typeface="+mj-ea"/>
                <a:cs typeface="+mj-cs"/>
              </a:defRPr>
            </a:lvl1pPr>
          </a:lstStyle>
          <a:p>
            <a:pPr marL="80010" marR="5080" indent="-67945">
              <a:spcBef>
                <a:spcPts val="95"/>
              </a:spcBef>
            </a:pPr>
            <a:r>
              <a:rPr lang="en-US" sz="7200" b="1" kern="0" spc="-240" dirty="0">
                <a:solidFill>
                  <a:srgbClr val="69C9CA"/>
                </a:solidFill>
                <a:latin typeface="Arial" panose="020B0604020202020204" pitchFamily="34" charset="0"/>
                <a:cs typeface="Arial" panose="020B0604020202020204" pitchFamily="34" charset="0"/>
              </a:rPr>
              <a:t>2. Learn about dementia and dementia care</a:t>
            </a:r>
            <a:endParaRPr lang="en-US" sz="7200" b="1" kern="0" dirty="0">
              <a:solidFill>
                <a:srgbClr val="69C9CA"/>
              </a:solidFill>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0C6718AC-A475-667F-8461-BA985DEFB529}"/>
              </a:ext>
            </a:extLst>
          </p:cNvPr>
          <p:cNvSpPr txBox="1"/>
          <p:nvPr/>
        </p:nvSpPr>
        <p:spPr>
          <a:xfrm>
            <a:off x="1927475" y="4257113"/>
            <a:ext cx="16858031" cy="2795124"/>
          </a:xfrm>
          <a:prstGeom prst="rect">
            <a:avLst/>
          </a:prstGeom>
        </p:spPr>
        <p:txBody>
          <a:bodyPr vert="horz" wrap="square" lIns="0" tIns="12065" rIns="0" bIns="0" rtlCol="0">
            <a:spAutoFit/>
          </a:bodyPr>
          <a:lstStyle/>
          <a:p>
            <a:pPr marL="12700" marR="5080">
              <a:lnSpc>
                <a:spcPct val="128600"/>
              </a:lnSpc>
              <a:spcBef>
                <a:spcPts val="95"/>
              </a:spcBef>
              <a:tabLst>
                <a:tab pos="6097905" algn="l"/>
                <a:tab pos="8381365" algn="l"/>
              </a:tabLst>
            </a:pPr>
            <a:r>
              <a:rPr lang="en-US" sz="4800" b="0" i="1" spc="65" dirty="0">
                <a:latin typeface="Skolar Latin Light"/>
                <a:cs typeface="Skolar Latin Light"/>
              </a:rPr>
              <a:t>“I </a:t>
            </a:r>
            <a:r>
              <a:rPr lang="en-US" sz="4800" b="0" i="1" spc="100" dirty="0">
                <a:latin typeface="Skolar Latin Light"/>
                <a:cs typeface="Skolar Latin Light"/>
              </a:rPr>
              <a:t>could </a:t>
            </a:r>
            <a:r>
              <a:rPr lang="en-US" sz="4800" b="0" i="1" spc="70" dirty="0">
                <a:latin typeface="Skolar Latin Light"/>
                <a:cs typeface="Skolar Latin Light"/>
              </a:rPr>
              <a:t>say </a:t>
            </a:r>
            <a:r>
              <a:rPr lang="en-US" sz="4800" b="0" i="1" spc="430" dirty="0">
                <a:latin typeface="Skolar Latin Light"/>
                <a:cs typeface="Skolar Latin Light"/>
              </a:rPr>
              <a:t> </a:t>
            </a:r>
            <a:r>
              <a:rPr lang="en-US" sz="4800" b="0" i="1" spc="85" dirty="0">
                <a:latin typeface="Skolar Latin Light"/>
                <a:cs typeface="Skolar Latin Light"/>
              </a:rPr>
              <a:t>[in the </a:t>
            </a:r>
            <a:r>
              <a:rPr lang="en-US" sz="4800" b="0" i="1" spc="95" dirty="0">
                <a:latin typeface="Skolar Latin Light"/>
                <a:cs typeface="Skolar Latin Light"/>
              </a:rPr>
              <a:t>chat </a:t>
            </a:r>
            <a:r>
              <a:rPr lang="en-US" sz="4800" b="0" i="1" spc="110" dirty="0">
                <a:latin typeface="Skolar Latin Light"/>
                <a:cs typeface="Skolar Latin Light"/>
              </a:rPr>
              <a:t>function</a:t>
            </a:r>
            <a:r>
              <a:rPr lang="en-US" sz="4800" b="0" i="1" spc="260" dirty="0">
                <a:latin typeface="Skolar Latin Light"/>
                <a:cs typeface="Skolar Latin Light"/>
              </a:rPr>
              <a:t> </a:t>
            </a:r>
            <a:r>
              <a:rPr lang="en-US" sz="4800" b="0" i="1" spc="65" dirty="0">
                <a:latin typeface="Skolar Latin Light"/>
                <a:cs typeface="Skolar Latin Light"/>
              </a:rPr>
              <a:t>of </a:t>
            </a:r>
            <a:r>
              <a:rPr lang="en-US" sz="4800" b="0" i="1" spc="85" dirty="0">
                <a:latin typeface="Skolar Latin Light"/>
                <a:cs typeface="Skolar Latin Light"/>
              </a:rPr>
              <a:t>the </a:t>
            </a:r>
            <a:r>
              <a:rPr lang="en-US" sz="4800" b="0" i="1" spc="100" dirty="0">
                <a:latin typeface="Skolar Latin Light"/>
                <a:cs typeface="Skolar Latin Light"/>
              </a:rPr>
              <a:t>app], </a:t>
            </a:r>
            <a:r>
              <a:rPr lang="en-US" sz="4800" b="0" i="1" spc="90" dirty="0">
                <a:latin typeface="Skolar Latin Light"/>
                <a:cs typeface="Skolar Latin Light"/>
              </a:rPr>
              <a:t>‘His </a:t>
            </a:r>
            <a:r>
              <a:rPr lang="en-US" sz="4800" b="0" i="1" spc="100" dirty="0">
                <a:latin typeface="Skolar Latin Light"/>
                <a:cs typeface="Skolar Latin Light"/>
              </a:rPr>
              <a:t>blood </a:t>
            </a:r>
            <a:r>
              <a:rPr lang="en-US" sz="4800" b="0" i="1" spc="95" dirty="0">
                <a:latin typeface="Skolar Latin Light"/>
                <a:cs typeface="Skolar Latin Light"/>
              </a:rPr>
              <a:t>sugar </a:t>
            </a:r>
            <a:r>
              <a:rPr lang="en-US" sz="4800" b="0" i="1" spc="70" dirty="0">
                <a:latin typeface="Skolar Latin Light"/>
                <a:cs typeface="Skolar Latin Light"/>
              </a:rPr>
              <a:t>was </a:t>
            </a:r>
            <a:r>
              <a:rPr lang="en-US" sz="4800" b="0" i="1" spc="80" dirty="0">
                <a:latin typeface="Skolar Latin Light"/>
                <a:cs typeface="Skolar Latin Light"/>
              </a:rPr>
              <a:t>really </a:t>
            </a:r>
            <a:r>
              <a:rPr lang="en-US" sz="4800" b="0" i="1" spc="65" dirty="0">
                <a:latin typeface="Skolar Latin Light"/>
                <a:cs typeface="Skolar Latin Light"/>
              </a:rPr>
              <a:t>low </a:t>
            </a:r>
            <a:r>
              <a:rPr lang="en-US" sz="4800" b="0" i="1" spc="90" dirty="0">
                <a:latin typeface="Skolar Latin Light"/>
                <a:cs typeface="Skolar Latin Light"/>
              </a:rPr>
              <a:t>this </a:t>
            </a:r>
            <a:r>
              <a:rPr lang="en-US" sz="4800" b="0" i="1" spc="125" dirty="0">
                <a:latin typeface="Skolar Latin Light"/>
                <a:cs typeface="Skolar Latin Light"/>
              </a:rPr>
              <a:t>morning  </a:t>
            </a:r>
            <a:r>
              <a:rPr lang="en-US" sz="4800" b="0" i="1" spc="85" dirty="0">
                <a:latin typeface="Skolar Latin Light"/>
                <a:cs typeface="Skolar Latin Light"/>
              </a:rPr>
              <a:t>and </a:t>
            </a:r>
            <a:r>
              <a:rPr lang="en-US" sz="4800" b="0" i="1" spc="65" dirty="0">
                <a:latin typeface="Skolar Latin Light"/>
                <a:cs typeface="Skolar Latin Light"/>
              </a:rPr>
              <a:t>he </a:t>
            </a:r>
            <a:r>
              <a:rPr lang="en-US" sz="4800" b="0" i="1" spc="70" dirty="0">
                <a:latin typeface="Skolar Latin Light"/>
                <a:cs typeface="Skolar Latin Light"/>
              </a:rPr>
              <a:t>didn’t </a:t>
            </a:r>
            <a:r>
              <a:rPr lang="en-US" sz="4800" b="0" i="1" spc="85" dirty="0">
                <a:latin typeface="Skolar Latin Light"/>
                <a:cs typeface="Skolar Latin Light"/>
              </a:rPr>
              <a:t>eat </a:t>
            </a:r>
            <a:r>
              <a:rPr lang="en-US" sz="4800" b="0" i="1" spc="100" dirty="0">
                <a:latin typeface="Skolar Latin Light"/>
                <a:cs typeface="Skolar Latin Light"/>
              </a:rPr>
              <a:t>much </a:t>
            </a:r>
            <a:r>
              <a:rPr lang="en-US" sz="4800" b="0" i="1" spc="95" dirty="0">
                <a:latin typeface="Skolar Latin Light"/>
                <a:cs typeface="Skolar Latin Light"/>
              </a:rPr>
              <a:t>breakfast </a:t>
            </a:r>
            <a:r>
              <a:rPr lang="en-US" sz="4800" b="0" i="1" spc="85" dirty="0">
                <a:latin typeface="Skolar Latin Light"/>
                <a:cs typeface="Skolar Latin Light"/>
              </a:rPr>
              <a:t>and </a:t>
            </a:r>
            <a:r>
              <a:rPr lang="en-US" sz="4800" b="0" i="1" spc="204" dirty="0">
                <a:latin typeface="Skolar Latin Light"/>
                <a:cs typeface="Skolar Latin Light"/>
              </a:rPr>
              <a:t> </a:t>
            </a:r>
            <a:r>
              <a:rPr lang="en-US" sz="4800" b="0" i="1" spc="35" dirty="0">
                <a:latin typeface="Skolar Latin Light"/>
                <a:cs typeface="Skolar Latin Light"/>
              </a:rPr>
              <a:t>he’s  </a:t>
            </a:r>
            <a:r>
              <a:rPr lang="en-US" sz="4800" b="0" i="1" spc="95" dirty="0">
                <a:latin typeface="Skolar Latin Light"/>
                <a:cs typeface="Skolar Latin Light"/>
              </a:rPr>
              <a:t>kind</a:t>
            </a:r>
            <a:r>
              <a:rPr lang="en-US" sz="4800" b="0" i="1" spc="265" dirty="0">
                <a:latin typeface="Skolar Latin Light"/>
                <a:cs typeface="Skolar Latin Light"/>
              </a:rPr>
              <a:t> </a:t>
            </a:r>
            <a:r>
              <a:rPr lang="en-US" sz="4800" b="0" i="1" spc="65" dirty="0">
                <a:latin typeface="Skolar Latin Light"/>
                <a:cs typeface="Skolar Latin Light"/>
              </a:rPr>
              <a:t>of in </a:t>
            </a:r>
            <a:r>
              <a:rPr lang="en-US" sz="4800" b="0" i="1" spc="5" dirty="0">
                <a:latin typeface="Skolar Latin Light"/>
                <a:cs typeface="Skolar Latin Light"/>
              </a:rPr>
              <a:t>a </a:t>
            </a:r>
            <a:r>
              <a:rPr lang="en-US" sz="4800" b="0" i="1" spc="100" dirty="0">
                <a:latin typeface="Skolar Latin Light"/>
                <a:cs typeface="Skolar Latin Light"/>
              </a:rPr>
              <a:t>mood </a:t>
            </a:r>
            <a:r>
              <a:rPr lang="en-US" sz="4800" b="0" i="1" spc="85" dirty="0">
                <a:latin typeface="Skolar Latin Light"/>
                <a:cs typeface="Skolar Latin Light"/>
              </a:rPr>
              <a:t>and </a:t>
            </a:r>
            <a:r>
              <a:rPr lang="en-US" sz="4800" b="0" i="1" spc="35" dirty="0">
                <a:latin typeface="Skolar Latin Light"/>
                <a:cs typeface="Skolar Latin Light"/>
              </a:rPr>
              <a:t>he’s </a:t>
            </a:r>
            <a:r>
              <a:rPr lang="en-US" sz="4800" b="0" i="1" spc="5" dirty="0">
                <a:latin typeface="Skolar Latin Light"/>
                <a:cs typeface="Skolar Latin Light"/>
              </a:rPr>
              <a:t>a </a:t>
            </a:r>
            <a:r>
              <a:rPr lang="en-US" sz="4800" b="0" i="1" spc="85" dirty="0">
                <a:latin typeface="Skolar Latin Light"/>
                <a:cs typeface="Skolar Latin Light"/>
              </a:rPr>
              <a:t>bit</a:t>
            </a:r>
            <a:r>
              <a:rPr lang="en-US" sz="4800" b="0" i="1" spc="190" dirty="0">
                <a:latin typeface="Skolar Latin Light"/>
                <a:cs typeface="Skolar Latin Light"/>
              </a:rPr>
              <a:t> </a:t>
            </a:r>
            <a:r>
              <a:rPr lang="en-US" sz="4800" b="0" i="1" spc="70" dirty="0">
                <a:latin typeface="Skolar Latin Light"/>
                <a:cs typeface="Skolar Latin Light"/>
              </a:rPr>
              <a:t>grumpy.’”</a:t>
            </a:r>
            <a:r>
              <a:rPr lang="en-US" sz="4800" dirty="0">
                <a:latin typeface="Skolar Latin Light"/>
                <a:cs typeface="Skolar Latin Light"/>
              </a:rPr>
              <a:t> </a:t>
            </a:r>
            <a:r>
              <a:rPr lang="en-US" sz="4800" b="0" i="1" spc="5" dirty="0">
                <a:latin typeface="Skolar Latin Light"/>
                <a:cs typeface="Skolar Latin Light"/>
              </a:rPr>
              <a:t>–</a:t>
            </a:r>
            <a:r>
              <a:rPr lang="en-US" sz="4800" b="0" i="1" spc="245" dirty="0">
                <a:latin typeface="Skolar Latin Light"/>
                <a:cs typeface="Skolar Latin Light"/>
              </a:rPr>
              <a:t> </a:t>
            </a:r>
            <a:r>
              <a:rPr lang="en-US" sz="4800" b="0" i="1" spc="110" dirty="0">
                <a:latin typeface="Skolar Latin Light"/>
                <a:cs typeface="Skolar Latin Light"/>
              </a:rPr>
              <a:t>Caregiver</a:t>
            </a:r>
            <a:endParaRPr lang="en-US" sz="4800" dirty="0">
              <a:latin typeface="Skolar Latin Light"/>
              <a:cs typeface="Skolar Latin Light"/>
            </a:endParaRPr>
          </a:p>
        </p:txBody>
      </p:sp>
    </p:spTree>
    <p:extLst>
      <p:ext uri="{BB962C8B-B14F-4D97-AF65-F5344CB8AC3E}">
        <p14:creationId xmlns:p14="http://schemas.microsoft.com/office/powerpoint/2010/main" val="384123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BF598-F82E-1597-9927-AC2122982C6F}"/>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B16A51B4-1138-3D39-959C-5A339F08A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68"/>
            <a:ext cx="20104100" cy="11308556"/>
          </a:xfrm>
          <a:prstGeom prst="rect">
            <a:avLst/>
          </a:prstGeom>
        </p:spPr>
      </p:pic>
      <p:sp>
        <p:nvSpPr>
          <p:cNvPr id="10" name="object 10">
            <a:extLst>
              <a:ext uri="{FF2B5EF4-FFF2-40B4-BE49-F238E27FC236}">
                <a16:creationId xmlns:a16="http://schemas.microsoft.com/office/drawing/2014/main" id="{50D06E84-7E62-2D86-CD35-7C7F67389598}"/>
              </a:ext>
            </a:extLst>
          </p:cNvPr>
          <p:cNvSpPr txBox="1">
            <a:spLocks noGrp="1"/>
          </p:cNvSpPr>
          <p:nvPr>
            <p:ph type="title"/>
          </p:nvPr>
        </p:nvSpPr>
        <p:spPr>
          <a:xfrm>
            <a:off x="1934884" y="1138465"/>
            <a:ext cx="5721350" cy="930275"/>
          </a:xfrm>
          <a:prstGeom prst="rect">
            <a:avLst/>
          </a:prstGeom>
        </p:spPr>
        <p:txBody>
          <a:bodyPr vert="horz" wrap="square" lIns="0" tIns="17145" rIns="0" bIns="0" rtlCol="0">
            <a:spAutoFit/>
          </a:bodyPr>
          <a:lstStyle/>
          <a:p>
            <a:pPr marL="12700">
              <a:lnSpc>
                <a:spcPct val="100000"/>
              </a:lnSpc>
              <a:spcBef>
                <a:spcPts val="135"/>
              </a:spcBef>
            </a:pPr>
            <a:r>
              <a:rPr lang="en-US" sz="5900" spc="-360" dirty="0"/>
              <a:t>KEY FEATURE #2</a:t>
            </a:r>
            <a:endParaRPr sz="5900" dirty="0"/>
          </a:p>
        </p:txBody>
      </p:sp>
      <p:sp>
        <p:nvSpPr>
          <p:cNvPr id="11" name="object 11">
            <a:extLst>
              <a:ext uri="{FF2B5EF4-FFF2-40B4-BE49-F238E27FC236}">
                <a16:creationId xmlns:a16="http://schemas.microsoft.com/office/drawing/2014/main" id="{AE24B383-F31A-1614-175B-C6CEFF7BFFA1}"/>
              </a:ext>
            </a:extLst>
          </p:cNvPr>
          <p:cNvSpPr txBox="1"/>
          <p:nvPr/>
        </p:nvSpPr>
        <p:spPr>
          <a:xfrm>
            <a:off x="1934884" y="2425749"/>
            <a:ext cx="13247369" cy="871585"/>
          </a:xfrm>
          <a:prstGeom prst="rect">
            <a:avLst/>
          </a:prstGeom>
        </p:spPr>
        <p:txBody>
          <a:bodyPr vert="horz" wrap="square" lIns="0" tIns="11430" rIns="0" bIns="0" rtlCol="0">
            <a:spAutoFit/>
          </a:bodyPr>
          <a:lstStyle/>
          <a:p>
            <a:pPr marL="12700" marR="5080">
              <a:lnSpc>
                <a:spcPct val="100600"/>
              </a:lnSpc>
              <a:spcBef>
                <a:spcPts val="90"/>
              </a:spcBef>
            </a:pPr>
            <a:r>
              <a:rPr lang="en-US" sz="5900" b="1" spc="-155" dirty="0">
                <a:solidFill>
                  <a:srgbClr val="69C9CA"/>
                </a:solidFill>
                <a:latin typeface="Arial"/>
                <a:cs typeface="Arial"/>
              </a:rPr>
              <a:t>Chat</a:t>
            </a:r>
            <a:endParaRPr sz="5900" dirty="0">
              <a:latin typeface="Arial"/>
              <a:cs typeface="Arial"/>
            </a:endParaRPr>
          </a:p>
        </p:txBody>
      </p:sp>
      <p:sp>
        <p:nvSpPr>
          <p:cNvPr id="12" name="object 12">
            <a:extLst>
              <a:ext uri="{FF2B5EF4-FFF2-40B4-BE49-F238E27FC236}">
                <a16:creationId xmlns:a16="http://schemas.microsoft.com/office/drawing/2014/main" id="{68C607A8-DF29-E6EC-8E53-1BABABD880DC}"/>
              </a:ext>
            </a:extLst>
          </p:cNvPr>
          <p:cNvSpPr txBox="1"/>
          <p:nvPr/>
        </p:nvSpPr>
        <p:spPr>
          <a:xfrm>
            <a:off x="1934883" y="3325241"/>
            <a:ext cx="8802967" cy="5535746"/>
          </a:xfrm>
          <a:prstGeom prst="rect">
            <a:avLst/>
          </a:prstGeom>
        </p:spPr>
        <p:txBody>
          <a:bodyPr vert="horz" wrap="square" lIns="0" tIns="208915" rIns="0" bIns="0" rtlCol="0">
            <a:spAutoFit/>
          </a:bodyPr>
          <a:lstStyle/>
          <a:p>
            <a:pPr marL="12700" marR="115570">
              <a:lnSpc>
                <a:spcPct val="128600"/>
              </a:lnSpc>
              <a:spcBef>
                <a:spcPts val="95"/>
              </a:spcBef>
              <a:tabLst>
                <a:tab pos="3963035" algn="l"/>
                <a:tab pos="6097270" algn="l"/>
              </a:tabLst>
            </a:pPr>
            <a:r>
              <a:rPr lang="en-US" sz="3200" b="0" i="1" spc="10" dirty="0">
                <a:solidFill>
                  <a:srgbClr val="69C9CA"/>
                </a:solidFill>
                <a:latin typeface="Skolar Latin Light"/>
                <a:cs typeface="Skolar Latin Light"/>
              </a:rPr>
              <a:t>A  </a:t>
            </a:r>
            <a:r>
              <a:rPr lang="en-US" sz="3200" b="0" i="1" spc="100" dirty="0">
                <a:solidFill>
                  <a:srgbClr val="69C9CA"/>
                </a:solidFill>
                <a:latin typeface="Skolar Latin Light"/>
                <a:cs typeface="Skolar Latin Light"/>
              </a:rPr>
              <a:t>space </a:t>
            </a:r>
            <a:r>
              <a:rPr lang="en-US" sz="3200" b="0" i="1" spc="75" dirty="0">
                <a:solidFill>
                  <a:srgbClr val="69C9CA"/>
                </a:solidFill>
                <a:latin typeface="Skolar Latin Light"/>
                <a:cs typeface="Skolar Latin Light"/>
              </a:rPr>
              <a:t>for</a:t>
            </a:r>
            <a:r>
              <a:rPr lang="en-US" sz="3200" b="0" i="1" dirty="0">
                <a:solidFill>
                  <a:srgbClr val="69C9CA"/>
                </a:solidFill>
                <a:latin typeface="Skolar Latin Light"/>
                <a:cs typeface="Skolar Latin Light"/>
              </a:rPr>
              <a:t> </a:t>
            </a:r>
            <a:r>
              <a:rPr lang="en-US" sz="3200" b="0" i="1" spc="100" dirty="0">
                <a:solidFill>
                  <a:srgbClr val="69C9CA"/>
                </a:solidFill>
                <a:latin typeface="Skolar Latin Light"/>
                <a:cs typeface="Skolar Latin Light"/>
              </a:rPr>
              <a:t>members</a:t>
            </a:r>
            <a:r>
              <a:rPr lang="en-US" sz="3200" b="0" i="1" spc="260" dirty="0">
                <a:solidFill>
                  <a:srgbClr val="69C9CA"/>
                </a:solidFill>
                <a:latin typeface="Skolar Latin Light"/>
                <a:cs typeface="Skolar Latin Light"/>
              </a:rPr>
              <a:t> </a:t>
            </a:r>
            <a:r>
              <a:rPr lang="en-US" sz="3200" b="0" i="1" spc="65" dirty="0">
                <a:solidFill>
                  <a:srgbClr val="69C9CA"/>
                </a:solidFill>
                <a:latin typeface="Skolar Latin Light"/>
                <a:cs typeface="Skolar Latin Light"/>
              </a:rPr>
              <a:t>of </a:t>
            </a:r>
            <a:r>
              <a:rPr lang="en-US" sz="3200" b="0" i="1" spc="85" dirty="0">
                <a:solidFill>
                  <a:srgbClr val="69C9CA"/>
                </a:solidFill>
                <a:latin typeface="Skolar Latin Light"/>
                <a:cs typeface="Skolar Latin Light"/>
              </a:rPr>
              <a:t>the</a:t>
            </a:r>
            <a:r>
              <a:rPr lang="en-US" sz="3200" b="0" i="1" spc="260" dirty="0">
                <a:solidFill>
                  <a:srgbClr val="69C9CA"/>
                </a:solidFill>
                <a:latin typeface="Skolar Latin Light"/>
                <a:cs typeface="Skolar Latin Light"/>
              </a:rPr>
              <a:t> </a:t>
            </a:r>
            <a:r>
              <a:rPr lang="en-US" sz="3200" b="0" i="1" spc="90" dirty="0">
                <a:solidFill>
                  <a:srgbClr val="69C9CA"/>
                </a:solidFill>
                <a:latin typeface="Skolar Latin Light"/>
                <a:cs typeface="Skolar Latin Light"/>
              </a:rPr>
              <a:t>Circle</a:t>
            </a:r>
            <a:r>
              <a:rPr lang="en-US" sz="3200" b="0" i="1" spc="254" dirty="0">
                <a:solidFill>
                  <a:srgbClr val="69C9CA"/>
                </a:solidFill>
                <a:latin typeface="Skolar Latin Light"/>
                <a:cs typeface="Skolar Latin Light"/>
              </a:rPr>
              <a:t> </a:t>
            </a:r>
            <a:r>
              <a:rPr lang="en-US" sz="3200" b="0" i="1" spc="65" dirty="0">
                <a:solidFill>
                  <a:srgbClr val="69C9CA"/>
                </a:solidFill>
                <a:latin typeface="Skolar Latin Light"/>
                <a:cs typeface="Skolar Latin Light"/>
              </a:rPr>
              <a:t>of </a:t>
            </a:r>
            <a:r>
              <a:rPr lang="en-US" sz="3200" b="0" i="1" spc="75" dirty="0">
                <a:solidFill>
                  <a:srgbClr val="69C9CA"/>
                </a:solidFill>
                <a:latin typeface="Skolar Latin Light"/>
                <a:cs typeface="Skolar Latin Light"/>
              </a:rPr>
              <a:t>Care </a:t>
            </a:r>
            <a:r>
              <a:rPr lang="en-US" sz="3200" b="0" i="1" spc="55" dirty="0">
                <a:solidFill>
                  <a:srgbClr val="69C9CA"/>
                </a:solidFill>
                <a:latin typeface="Skolar Latin Light"/>
                <a:cs typeface="Skolar Latin Light"/>
              </a:rPr>
              <a:t>to </a:t>
            </a:r>
            <a:r>
              <a:rPr lang="en-US" sz="3200" b="0" i="1" spc="105" dirty="0">
                <a:solidFill>
                  <a:srgbClr val="69C9CA"/>
                </a:solidFill>
                <a:latin typeface="Skolar Latin Light"/>
                <a:cs typeface="Skolar Latin Light"/>
              </a:rPr>
              <a:t>instantly  </a:t>
            </a:r>
            <a:r>
              <a:rPr lang="en-US" sz="3200" b="0" i="1" spc="125" dirty="0">
                <a:solidFill>
                  <a:srgbClr val="69C9CA"/>
                </a:solidFill>
                <a:latin typeface="Skolar Latin Light"/>
                <a:cs typeface="Skolar Latin Light"/>
              </a:rPr>
              <a:t>message:</a:t>
            </a:r>
            <a:endParaRPr lang="en-US" sz="3200" dirty="0">
              <a:latin typeface="Skolar Latin Light"/>
              <a:cs typeface="Skolar Latin Light"/>
            </a:endParaRPr>
          </a:p>
          <a:p>
            <a:pPr marL="200660" indent="-187960">
              <a:lnSpc>
                <a:spcPct val="100000"/>
              </a:lnSpc>
              <a:spcBef>
                <a:spcPts val="1365"/>
              </a:spcBef>
              <a:buChar char="•"/>
              <a:tabLst>
                <a:tab pos="568960" algn="l"/>
                <a:tab pos="569595" algn="l"/>
              </a:tabLst>
            </a:pPr>
            <a:r>
              <a:rPr lang="en-US" sz="2800" b="0" spc="15" dirty="0">
                <a:solidFill>
                  <a:srgbClr val="231F20"/>
                </a:solidFill>
                <a:latin typeface="Skolar Latin Light"/>
                <a:cs typeface="Skolar Latin Light"/>
              </a:rPr>
              <a:t> Updates to care </a:t>
            </a:r>
            <a:r>
              <a:rPr lang="en-US" sz="2800" b="0" spc="5" dirty="0">
                <a:solidFill>
                  <a:srgbClr val="231F20"/>
                </a:solidFill>
                <a:latin typeface="Skolar Latin Light"/>
                <a:cs typeface="Skolar Latin Light"/>
              </a:rPr>
              <a:t>providers </a:t>
            </a:r>
            <a:r>
              <a:rPr lang="en-US" sz="2800" b="0" dirty="0">
                <a:solidFill>
                  <a:srgbClr val="231F20"/>
                </a:solidFill>
                <a:latin typeface="Skolar Latin Light"/>
                <a:cs typeface="Skolar Latin Light"/>
              </a:rPr>
              <a:t>(e.g. </a:t>
            </a:r>
            <a:r>
              <a:rPr lang="en-US" sz="2800" b="0" spc="-5" dirty="0">
                <a:solidFill>
                  <a:srgbClr val="231F20"/>
                </a:solidFill>
                <a:latin typeface="Skolar Latin Light"/>
                <a:cs typeface="Skolar Latin Light"/>
              </a:rPr>
              <a:t>sleep, </a:t>
            </a:r>
            <a:r>
              <a:rPr lang="en-US" sz="2800" b="0" spc="15" dirty="0">
                <a:solidFill>
                  <a:srgbClr val="231F20"/>
                </a:solidFill>
                <a:latin typeface="Skolar Latin Light"/>
                <a:cs typeface="Skolar Latin Light"/>
              </a:rPr>
              <a:t>blood </a:t>
            </a:r>
            <a:r>
              <a:rPr lang="en-US" sz="2800" b="0" spc="-15" dirty="0">
                <a:solidFill>
                  <a:srgbClr val="231F20"/>
                </a:solidFill>
                <a:latin typeface="Skolar Latin Light"/>
                <a:cs typeface="Skolar Latin Light"/>
              </a:rPr>
              <a:t>sugar,</a:t>
            </a:r>
            <a:r>
              <a:rPr lang="en-US" sz="2800" b="0" spc="10" dirty="0">
                <a:solidFill>
                  <a:srgbClr val="231F20"/>
                </a:solidFill>
                <a:latin typeface="Skolar Latin Light"/>
                <a:cs typeface="Skolar Latin Light"/>
              </a:rPr>
              <a:t> </a:t>
            </a:r>
            <a:r>
              <a:rPr lang="en-US" sz="2800" b="0" spc="-30" dirty="0">
                <a:solidFill>
                  <a:srgbClr val="231F20"/>
                </a:solidFill>
                <a:latin typeface="Skolar Latin Light"/>
                <a:cs typeface="Skolar Latin Light"/>
              </a:rPr>
              <a:t>etc.)</a:t>
            </a:r>
            <a:endParaRPr lang="en-US" sz="2800" dirty="0">
              <a:latin typeface="Skolar Latin Light"/>
              <a:cs typeface="Skolar Latin Light"/>
            </a:endParaRPr>
          </a:p>
          <a:p>
            <a:pPr marL="200660" indent="-187960">
              <a:lnSpc>
                <a:spcPct val="100000"/>
              </a:lnSpc>
              <a:spcBef>
                <a:spcPts val="1550"/>
              </a:spcBef>
              <a:buChar char="•"/>
              <a:tabLst>
                <a:tab pos="568960" algn="l"/>
                <a:tab pos="569595" algn="l"/>
              </a:tabLst>
            </a:pPr>
            <a:r>
              <a:rPr lang="en-US" sz="2800" b="0" spc="-20" dirty="0">
                <a:solidFill>
                  <a:srgbClr val="231F20"/>
                </a:solidFill>
                <a:latin typeface="Skolar Latin Light"/>
                <a:cs typeface="Skolar Latin Light"/>
              </a:rPr>
              <a:t> Day </a:t>
            </a:r>
            <a:r>
              <a:rPr lang="en-US" sz="2800" b="0" spc="15" dirty="0">
                <a:solidFill>
                  <a:srgbClr val="231F20"/>
                </a:solidFill>
                <a:latin typeface="Skolar Latin Light"/>
                <a:cs typeface="Skolar Latin Light"/>
              </a:rPr>
              <a:t>to </a:t>
            </a:r>
            <a:r>
              <a:rPr lang="en-US" sz="2800" b="0" spc="-10" dirty="0">
                <a:solidFill>
                  <a:srgbClr val="231F20"/>
                </a:solidFill>
                <a:latin typeface="Skolar Latin Light"/>
                <a:cs typeface="Skolar Latin Light"/>
              </a:rPr>
              <a:t>day</a:t>
            </a:r>
            <a:r>
              <a:rPr lang="en-US" sz="2800" b="0" spc="15" dirty="0">
                <a:solidFill>
                  <a:srgbClr val="231F20"/>
                </a:solidFill>
                <a:latin typeface="Skolar Latin Light"/>
                <a:cs typeface="Skolar Latin Light"/>
              </a:rPr>
              <a:t> necessities</a:t>
            </a:r>
            <a:endParaRPr lang="en-US" sz="2800" dirty="0">
              <a:latin typeface="Skolar Latin Light"/>
              <a:cs typeface="Skolar Latin Light"/>
            </a:endParaRPr>
          </a:p>
          <a:p>
            <a:pPr marL="200660" marR="5080" indent="-187960">
              <a:lnSpc>
                <a:spcPct val="109900"/>
              </a:lnSpc>
              <a:spcBef>
                <a:spcPts val="1235"/>
              </a:spcBef>
              <a:buChar char="•"/>
              <a:tabLst>
                <a:tab pos="568960" algn="l"/>
                <a:tab pos="569595" algn="l"/>
              </a:tabLst>
            </a:pPr>
            <a:r>
              <a:rPr lang="en-US" sz="2800" b="0" spc="20" dirty="0">
                <a:solidFill>
                  <a:srgbClr val="231F20"/>
                </a:solidFill>
                <a:latin typeface="Skolar Latin Light"/>
                <a:cs typeface="Skolar Latin Light"/>
              </a:rPr>
              <a:t> Communicate </a:t>
            </a:r>
            <a:r>
              <a:rPr lang="en-US" sz="2800" b="0" spc="15" dirty="0">
                <a:solidFill>
                  <a:srgbClr val="231F20"/>
                </a:solidFill>
                <a:latin typeface="Skolar Latin Light"/>
                <a:cs typeface="Skolar Latin Light"/>
              </a:rPr>
              <a:t>with long-distance </a:t>
            </a:r>
            <a:r>
              <a:rPr lang="en-US" sz="2800" b="0" spc="5" dirty="0">
                <a:solidFill>
                  <a:srgbClr val="231F20"/>
                </a:solidFill>
                <a:latin typeface="Skolar Latin Light"/>
                <a:cs typeface="Skolar Latin Light"/>
              </a:rPr>
              <a:t>caregivers </a:t>
            </a:r>
            <a:r>
              <a:rPr lang="en-US" sz="2800" b="0" dirty="0">
                <a:solidFill>
                  <a:srgbClr val="231F20"/>
                </a:solidFill>
                <a:latin typeface="Skolar Latin Light"/>
                <a:cs typeface="Skolar Latin Light"/>
              </a:rPr>
              <a:t>(e.g. </a:t>
            </a:r>
            <a:r>
              <a:rPr lang="en-US" sz="2800" b="0" spc="10" dirty="0">
                <a:solidFill>
                  <a:srgbClr val="231F20"/>
                </a:solidFill>
                <a:latin typeface="Skolar Latin Light"/>
                <a:cs typeface="Skolar Latin Light"/>
              </a:rPr>
              <a:t>siblings  </a:t>
            </a:r>
            <a:r>
              <a:rPr lang="en-US" sz="2800" b="0" spc="15" dirty="0">
                <a:solidFill>
                  <a:srgbClr val="231F20"/>
                </a:solidFill>
                <a:latin typeface="Skolar Latin Light"/>
                <a:cs typeface="Skolar Latin Light"/>
              </a:rPr>
              <a:t>or other </a:t>
            </a:r>
            <a:r>
              <a:rPr lang="en-US" sz="2800" b="0" spc="25" dirty="0">
                <a:solidFill>
                  <a:srgbClr val="231F20"/>
                </a:solidFill>
                <a:latin typeface="Skolar Latin Light"/>
                <a:cs typeface="Skolar Latin Light"/>
              </a:rPr>
              <a:t>family </a:t>
            </a:r>
            <a:r>
              <a:rPr lang="en-US" sz="2800" b="0" spc="20" dirty="0">
                <a:solidFill>
                  <a:srgbClr val="231F20"/>
                </a:solidFill>
                <a:latin typeface="Skolar Latin Light"/>
                <a:cs typeface="Skolar Latin Light"/>
              </a:rPr>
              <a:t>members </a:t>
            </a:r>
            <a:r>
              <a:rPr lang="en-US" sz="2800" b="0" spc="15" dirty="0">
                <a:solidFill>
                  <a:srgbClr val="231F20"/>
                </a:solidFill>
                <a:latin typeface="Skolar Latin Light"/>
                <a:cs typeface="Skolar Latin Light"/>
              </a:rPr>
              <a:t>in a </a:t>
            </a:r>
            <a:r>
              <a:rPr lang="en-US" sz="2800" b="0" spc="5" dirty="0">
                <a:solidFill>
                  <a:srgbClr val="231F20"/>
                </a:solidFill>
                <a:latin typeface="Skolar Latin Light"/>
                <a:cs typeface="Skolar Latin Light"/>
              </a:rPr>
              <a:t>different</a:t>
            </a:r>
            <a:r>
              <a:rPr lang="en-US" sz="2800" b="0" spc="-80" dirty="0">
                <a:solidFill>
                  <a:srgbClr val="231F20"/>
                </a:solidFill>
                <a:latin typeface="Skolar Latin Light"/>
                <a:cs typeface="Skolar Latin Light"/>
              </a:rPr>
              <a:t> </a:t>
            </a:r>
            <a:r>
              <a:rPr lang="en-US" sz="2800" b="0" spc="-15" dirty="0">
                <a:solidFill>
                  <a:srgbClr val="231F20"/>
                </a:solidFill>
                <a:latin typeface="Skolar Latin Light"/>
                <a:cs typeface="Skolar Latin Light"/>
              </a:rPr>
              <a:t>city/country)</a:t>
            </a:r>
            <a:endParaRPr lang="en-US" sz="2800" dirty="0">
              <a:latin typeface="Skolar Latin Light"/>
              <a:cs typeface="Skolar Latin Light"/>
            </a:endParaRPr>
          </a:p>
          <a:p>
            <a:pPr marL="200660" marR="5080" indent="-187960">
              <a:lnSpc>
                <a:spcPct val="109900"/>
              </a:lnSpc>
              <a:spcBef>
                <a:spcPts val="1235"/>
              </a:spcBef>
              <a:buChar char="•"/>
              <a:tabLst>
                <a:tab pos="568960" algn="l"/>
                <a:tab pos="569595" algn="l"/>
              </a:tabLst>
            </a:pPr>
            <a:r>
              <a:rPr lang="en-US" sz="2800" b="0" spc="20" dirty="0">
                <a:solidFill>
                  <a:srgbClr val="231F20"/>
                </a:solidFill>
                <a:latin typeface="Skolar Latin Light"/>
                <a:cs typeface="Skolar Latin Light"/>
              </a:rPr>
              <a:t> Document</a:t>
            </a:r>
            <a:r>
              <a:rPr lang="en-US" sz="2800" b="0" dirty="0">
                <a:solidFill>
                  <a:srgbClr val="231F20"/>
                </a:solidFill>
                <a:latin typeface="Skolar Latin Light"/>
                <a:cs typeface="Skolar Latin Light"/>
              </a:rPr>
              <a:t> </a:t>
            </a:r>
            <a:r>
              <a:rPr lang="en-US" sz="2800" b="0" spc="10" dirty="0">
                <a:solidFill>
                  <a:srgbClr val="231F20"/>
                </a:solidFill>
                <a:latin typeface="Skolar Latin Light"/>
                <a:cs typeface="Skolar Latin Light"/>
              </a:rPr>
              <a:t>changes</a:t>
            </a:r>
            <a:endParaRPr lang="en-US" sz="2800" dirty="0">
              <a:latin typeface="Skolar Latin Light"/>
              <a:cs typeface="Skolar Latin Light"/>
            </a:endParaRPr>
          </a:p>
          <a:p>
            <a:pPr marL="200660" marR="171450" indent="-187960">
              <a:lnSpc>
                <a:spcPct val="109900"/>
              </a:lnSpc>
              <a:spcBef>
                <a:spcPts val="1235"/>
              </a:spcBef>
              <a:buChar char="•"/>
              <a:tabLst>
                <a:tab pos="568960" algn="l"/>
                <a:tab pos="569595" algn="l"/>
              </a:tabLst>
            </a:pPr>
            <a:r>
              <a:rPr lang="en-US" sz="2800" b="0" spc="10" dirty="0">
                <a:solidFill>
                  <a:srgbClr val="231F20"/>
                </a:solidFill>
                <a:latin typeface="Skolar Latin Light"/>
                <a:cs typeface="Skolar Latin Light"/>
              </a:rPr>
              <a:t> Utilizing </a:t>
            </a:r>
            <a:r>
              <a:rPr lang="en-US" sz="2800" b="0" spc="15" dirty="0">
                <a:solidFill>
                  <a:srgbClr val="231F20"/>
                </a:solidFill>
                <a:latin typeface="Skolar Latin Light"/>
                <a:cs typeface="Skolar Latin Light"/>
              </a:rPr>
              <a:t>this </a:t>
            </a:r>
            <a:r>
              <a:rPr lang="en-US" sz="2800" b="0" spc="10" dirty="0">
                <a:solidFill>
                  <a:srgbClr val="231F20"/>
                </a:solidFill>
                <a:latin typeface="Skolar Latin Light"/>
                <a:cs typeface="Skolar Latin Light"/>
              </a:rPr>
              <a:t>feature </a:t>
            </a:r>
            <a:r>
              <a:rPr lang="en-US" sz="2800" b="0" spc="15" dirty="0">
                <a:solidFill>
                  <a:srgbClr val="231F20"/>
                </a:solidFill>
                <a:latin typeface="Skolar Latin Light"/>
                <a:cs typeface="Skolar Latin Light"/>
              </a:rPr>
              <a:t>can </a:t>
            </a:r>
            <a:r>
              <a:rPr lang="en-US" sz="2800" b="0" spc="10" dirty="0">
                <a:solidFill>
                  <a:srgbClr val="231F20"/>
                </a:solidFill>
                <a:latin typeface="Skolar Latin Light"/>
                <a:cs typeface="Skolar Latin Light"/>
              </a:rPr>
              <a:t>support </a:t>
            </a:r>
            <a:r>
              <a:rPr lang="en-US" sz="2800" b="0" spc="20" dirty="0">
                <a:solidFill>
                  <a:srgbClr val="231F20"/>
                </a:solidFill>
                <a:latin typeface="Skolar Latin Light"/>
                <a:cs typeface="Skolar Latin Light"/>
              </a:rPr>
              <a:t>communication</a:t>
            </a:r>
            <a:r>
              <a:rPr lang="en-US" sz="2800" b="0" spc="-40" dirty="0">
                <a:solidFill>
                  <a:srgbClr val="231F20"/>
                </a:solidFill>
                <a:latin typeface="Skolar Latin Light"/>
                <a:cs typeface="Skolar Latin Light"/>
              </a:rPr>
              <a:t> </a:t>
            </a:r>
            <a:r>
              <a:rPr lang="en-US" sz="2800" b="0" spc="15" dirty="0">
                <a:solidFill>
                  <a:srgbClr val="231F20"/>
                </a:solidFill>
                <a:latin typeface="Skolar Latin Light"/>
                <a:cs typeface="Skolar Latin Light"/>
              </a:rPr>
              <a:t>across  the Circle of</a:t>
            </a:r>
            <a:r>
              <a:rPr lang="en-US" sz="2800" b="0" spc="180" dirty="0">
                <a:solidFill>
                  <a:srgbClr val="231F20"/>
                </a:solidFill>
                <a:latin typeface="Skolar Latin Light"/>
                <a:cs typeface="Skolar Latin Light"/>
              </a:rPr>
              <a:t> </a:t>
            </a:r>
            <a:r>
              <a:rPr lang="en-US" sz="2800" b="0" spc="5" dirty="0">
                <a:solidFill>
                  <a:srgbClr val="231F20"/>
                </a:solidFill>
                <a:latin typeface="Skolar Latin Light"/>
                <a:cs typeface="Skolar Latin Light"/>
              </a:rPr>
              <a:t>Care.</a:t>
            </a:r>
            <a:endParaRPr lang="en-US" sz="2800" dirty="0">
              <a:latin typeface="Skolar Latin Light"/>
              <a:cs typeface="Skolar Latin Light"/>
            </a:endParaRPr>
          </a:p>
        </p:txBody>
      </p:sp>
      <p:pic>
        <p:nvPicPr>
          <p:cNvPr id="6" name="Picture 5" descr="A screenshot of a cell phone&#10;&#10;AI-generated content may be incorrect.">
            <a:extLst>
              <a:ext uri="{FF2B5EF4-FFF2-40B4-BE49-F238E27FC236}">
                <a16:creationId xmlns:a16="http://schemas.microsoft.com/office/drawing/2014/main" id="{6E588C63-D7D9-24CA-CAA0-E4DFEC292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1503" y="2518611"/>
            <a:ext cx="3429000" cy="7354851"/>
          </a:xfrm>
          <a:prstGeom prst="rect">
            <a:avLst/>
          </a:prstGeom>
        </p:spPr>
      </p:pic>
      <p:pic>
        <p:nvPicPr>
          <p:cNvPr id="8" name="Picture 7" descr="A screenshot of a cell phone&#10;&#10;AI-generated content may be incorrect.">
            <a:extLst>
              <a:ext uri="{FF2B5EF4-FFF2-40B4-BE49-F238E27FC236}">
                <a16:creationId xmlns:a16="http://schemas.microsoft.com/office/drawing/2014/main" id="{103415C0-1EFE-35F7-397F-02A3F4496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2253" y="2530475"/>
            <a:ext cx="3429000" cy="7354851"/>
          </a:xfrm>
          <a:prstGeom prst="rect">
            <a:avLst/>
          </a:prstGeom>
        </p:spPr>
      </p:pic>
    </p:spTree>
    <p:extLst>
      <p:ext uri="{BB962C8B-B14F-4D97-AF65-F5344CB8AC3E}">
        <p14:creationId xmlns:p14="http://schemas.microsoft.com/office/powerpoint/2010/main" val="451962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D9635-8F1B-3BDD-5EAC-95144D84B847}"/>
            </a:ext>
          </a:extLst>
        </p:cNvPr>
        <p:cNvGrpSpPr/>
        <p:nvPr/>
      </p:nvGrpSpPr>
      <p:grpSpPr>
        <a:xfrm>
          <a:off x="0" y="0"/>
          <a:ext cx="0" cy="0"/>
          <a:chOff x="0" y="0"/>
          <a:chExt cx="0" cy="0"/>
        </a:xfrm>
      </p:grpSpPr>
      <p:pic>
        <p:nvPicPr>
          <p:cNvPr id="5" name="Picture 4" descr="A close-up of a purple and white background&#10;&#10;AI-generated content may be incorrect.">
            <a:extLst>
              <a:ext uri="{FF2B5EF4-FFF2-40B4-BE49-F238E27FC236}">
                <a16:creationId xmlns:a16="http://schemas.microsoft.com/office/drawing/2014/main" id="{F876AE6E-8D82-F173-F35D-4725C5B17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41"/>
            <a:ext cx="20104100" cy="11308556"/>
          </a:xfrm>
          <a:prstGeom prst="rect">
            <a:avLst/>
          </a:prstGeom>
        </p:spPr>
      </p:pic>
      <p:sp>
        <p:nvSpPr>
          <p:cNvPr id="8" name="object 9">
            <a:extLst>
              <a:ext uri="{FF2B5EF4-FFF2-40B4-BE49-F238E27FC236}">
                <a16:creationId xmlns:a16="http://schemas.microsoft.com/office/drawing/2014/main" id="{C0C851C2-EEC7-7E4C-68F3-7DAB427FC57E}"/>
              </a:ext>
            </a:extLst>
          </p:cNvPr>
          <p:cNvSpPr txBox="1">
            <a:spLocks/>
          </p:cNvSpPr>
          <p:nvPr/>
        </p:nvSpPr>
        <p:spPr>
          <a:xfrm>
            <a:off x="1499819" y="2454275"/>
            <a:ext cx="17713345" cy="1227900"/>
          </a:xfrm>
          <a:prstGeom prst="rect">
            <a:avLst/>
          </a:prstGeom>
        </p:spPr>
        <p:txBody>
          <a:bodyPr vert="horz" wrap="square" lIns="0" tIns="12065" rIns="0" bIns="0" rtlCol="0">
            <a:spAutoFit/>
          </a:bodyPr>
          <a:lstStyle>
            <a:lvl1pPr>
              <a:defRPr>
                <a:latin typeface="+mj-lt"/>
                <a:ea typeface="+mj-ea"/>
                <a:cs typeface="+mj-cs"/>
              </a:defRPr>
            </a:lvl1pPr>
          </a:lstStyle>
          <a:p>
            <a:pPr marL="80010" marR="5080" indent="-67945">
              <a:spcBef>
                <a:spcPts val="95"/>
              </a:spcBef>
            </a:pPr>
            <a:r>
              <a:rPr lang="en-US" sz="7900" b="1" kern="0" spc="-240" dirty="0">
                <a:solidFill>
                  <a:srgbClr val="69C9CA"/>
                </a:solidFill>
                <a:latin typeface="Arial" panose="020B0604020202020204" pitchFamily="34" charset="0"/>
                <a:cs typeface="Arial" panose="020B0604020202020204" pitchFamily="34" charset="0"/>
              </a:rPr>
              <a:t>3. Provide person-centered care</a:t>
            </a:r>
            <a:endParaRPr lang="en-US" sz="7900" b="1" kern="0" dirty="0">
              <a:solidFill>
                <a:srgbClr val="69C9CA"/>
              </a:solidFill>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300E5BDB-600E-3CC0-129D-F0F4E0C5D408}"/>
              </a:ext>
            </a:extLst>
          </p:cNvPr>
          <p:cNvSpPr txBox="1"/>
          <p:nvPr/>
        </p:nvSpPr>
        <p:spPr>
          <a:xfrm>
            <a:off x="1623034" y="5502275"/>
            <a:ext cx="16858031" cy="3141245"/>
          </a:xfrm>
          <a:prstGeom prst="rect">
            <a:avLst/>
          </a:prstGeom>
        </p:spPr>
        <p:txBody>
          <a:bodyPr vert="horz" wrap="square" lIns="0" tIns="12065" rIns="0" bIns="0" rtlCol="0">
            <a:spAutoFit/>
          </a:bodyPr>
          <a:lstStyle/>
          <a:p>
            <a:pPr marL="12700" marR="5080">
              <a:lnSpc>
                <a:spcPct val="100000"/>
              </a:lnSpc>
              <a:spcBef>
                <a:spcPts val="120"/>
              </a:spcBef>
            </a:pPr>
            <a:r>
              <a:rPr lang="en-US" sz="4000" b="0" i="1" spc="10" dirty="0">
                <a:solidFill>
                  <a:srgbClr val="69C9CA"/>
                </a:solidFill>
                <a:latin typeface="Skolar Latin Light"/>
                <a:cs typeface="Skolar Latin Light"/>
              </a:rPr>
              <a:t>“My </a:t>
            </a:r>
            <a:r>
              <a:rPr lang="en-US" sz="4000" b="0" i="1" dirty="0">
                <a:solidFill>
                  <a:srgbClr val="69C9CA"/>
                </a:solidFill>
                <a:latin typeface="Skolar Latin Light"/>
                <a:cs typeface="Skolar Latin Light"/>
              </a:rPr>
              <a:t>mom </a:t>
            </a:r>
            <a:r>
              <a:rPr lang="en-US" sz="4000" b="0" i="1" spc="-20" dirty="0">
                <a:solidFill>
                  <a:srgbClr val="69C9CA"/>
                </a:solidFill>
                <a:latin typeface="Skolar Latin Light"/>
                <a:cs typeface="Skolar Latin Light"/>
              </a:rPr>
              <a:t>was </a:t>
            </a:r>
            <a:r>
              <a:rPr lang="en-US" sz="4000" b="0" i="1" dirty="0">
                <a:solidFill>
                  <a:srgbClr val="69C9CA"/>
                </a:solidFill>
                <a:latin typeface="Skolar Latin Light"/>
                <a:cs typeface="Skolar Latin Light"/>
              </a:rPr>
              <a:t>still </a:t>
            </a:r>
            <a:r>
              <a:rPr lang="en-US" sz="4000" b="0" i="1" spc="-10" dirty="0">
                <a:solidFill>
                  <a:srgbClr val="69C9CA"/>
                </a:solidFill>
                <a:latin typeface="Skolar Latin Light"/>
                <a:cs typeface="Skolar Latin Light"/>
              </a:rPr>
              <a:t>playing </a:t>
            </a:r>
            <a:r>
              <a:rPr lang="en-US" sz="4000" b="0" i="1" dirty="0">
                <a:solidFill>
                  <a:srgbClr val="69C9CA"/>
                </a:solidFill>
                <a:latin typeface="Skolar Latin Light"/>
                <a:cs typeface="Skolar Latin Light"/>
              </a:rPr>
              <a:t>the piano, and it </a:t>
            </a:r>
            <a:r>
              <a:rPr lang="en-US" sz="4000" b="0" i="1" spc="-20" dirty="0">
                <a:solidFill>
                  <a:srgbClr val="69C9CA"/>
                </a:solidFill>
                <a:latin typeface="Skolar Latin Light"/>
                <a:cs typeface="Skolar Latin Light"/>
              </a:rPr>
              <a:t>was </a:t>
            </a:r>
            <a:r>
              <a:rPr lang="en-US" sz="4000" b="0" i="1" dirty="0">
                <a:solidFill>
                  <a:srgbClr val="69C9CA"/>
                </a:solidFill>
                <a:latin typeface="Skolar Latin Light"/>
                <a:cs typeface="Skolar Latin Light"/>
              </a:rPr>
              <a:t>things </a:t>
            </a:r>
            <a:r>
              <a:rPr lang="en-US" sz="4000" b="0" i="1" spc="-5" dirty="0">
                <a:solidFill>
                  <a:srgbClr val="69C9CA"/>
                </a:solidFill>
                <a:latin typeface="Skolar Latin Light"/>
                <a:cs typeface="Skolar Latin Light"/>
              </a:rPr>
              <a:t>like </a:t>
            </a:r>
            <a:r>
              <a:rPr lang="en-US" sz="4000" b="0" i="1" dirty="0">
                <a:solidFill>
                  <a:srgbClr val="69C9CA"/>
                </a:solidFill>
                <a:latin typeface="Skolar Latin Light"/>
                <a:cs typeface="Skolar Latin Light"/>
              </a:rPr>
              <a:t>that. When </a:t>
            </a:r>
            <a:r>
              <a:rPr lang="en-US" sz="4000" b="0" i="1" spc="-50" dirty="0">
                <a:solidFill>
                  <a:srgbClr val="69C9CA"/>
                </a:solidFill>
                <a:latin typeface="Skolar Latin Light"/>
                <a:cs typeface="Skolar Latin Light"/>
              </a:rPr>
              <a:t>there’s </a:t>
            </a:r>
            <a:r>
              <a:rPr lang="en-US" sz="4000" b="0" i="1" spc="-5" dirty="0">
                <a:solidFill>
                  <a:srgbClr val="69C9CA"/>
                </a:solidFill>
                <a:latin typeface="Skolar Latin Light"/>
                <a:cs typeface="Skolar Latin Light"/>
              </a:rPr>
              <a:t>musical entertainment  </a:t>
            </a:r>
            <a:r>
              <a:rPr lang="en-US" sz="4000" b="0" i="1" dirty="0">
                <a:solidFill>
                  <a:srgbClr val="69C9CA"/>
                </a:solidFill>
                <a:latin typeface="Skolar Latin Light"/>
                <a:cs typeface="Skolar Latin Light"/>
              </a:rPr>
              <a:t>in </a:t>
            </a:r>
            <a:r>
              <a:rPr lang="en-US" sz="4000" b="0" i="1" spc="-20" dirty="0">
                <a:solidFill>
                  <a:srgbClr val="69C9CA"/>
                </a:solidFill>
                <a:latin typeface="Skolar Latin Light"/>
                <a:cs typeface="Skolar Latin Light"/>
              </a:rPr>
              <a:t>there, </a:t>
            </a:r>
            <a:r>
              <a:rPr lang="en-US" sz="4000" b="0" i="1" dirty="0">
                <a:solidFill>
                  <a:srgbClr val="69C9CA"/>
                </a:solidFill>
                <a:latin typeface="Skolar Latin Light"/>
                <a:cs typeface="Skolar Latin Light"/>
              </a:rPr>
              <a:t>I </a:t>
            </a:r>
            <a:r>
              <a:rPr lang="en-US" sz="4000" b="0" i="1" spc="-45" dirty="0">
                <a:solidFill>
                  <a:srgbClr val="69C9CA"/>
                </a:solidFill>
                <a:latin typeface="Skolar Latin Light"/>
                <a:cs typeface="Skolar Latin Light"/>
              </a:rPr>
              <a:t>don’t </a:t>
            </a:r>
            <a:r>
              <a:rPr lang="en-US" sz="4000" b="0" i="1" spc="-15" dirty="0">
                <a:solidFill>
                  <a:srgbClr val="69C9CA"/>
                </a:solidFill>
                <a:latin typeface="Skolar Latin Light"/>
                <a:cs typeface="Skolar Latin Light"/>
              </a:rPr>
              <a:t>ever </a:t>
            </a:r>
            <a:r>
              <a:rPr lang="en-US" sz="4000" b="0" i="1" spc="-10" dirty="0">
                <a:solidFill>
                  <a:srgbClr val="69C9CA"/>
                </a:solidFill>
                <a:latin typeface="Skolar Latin Light"/>
                <a:cs typeface="Skolar Latin Light"/>
              </a:rPr>
              <a:t>want </a:t>
            </a:r>
            <a:r>
              <a:rPr lang="en-US" sz="4000" b="0" i="1" dirty="0">
                <a:solidFill>
                  <a:srgbClr val="69C9CA"/>
                </a:solidFill>
                <a:latin typeface="Skolar Latin Light"/>
                <a:cs typeface="Skolar Latin Light"/>
              </a:rPr>
              <a:t>her </a:t>
            </a:r>
            <a:r>
              <a:rPr lang="en-US" sz="4000" b="0" i="1" spc="-10" dirty="0">
                <a:solidFill>
                  <a:srgbClr val="69C9CA"/>
                </a:solidFill>
                <a:latin typeface="Skolar Latin Light"/>
                <a:cs typeface="Skolar Latin Light"/>
              </a:rPr>
              <a:t>to miss</a:t>
            </a:r>
            <a:r>
              <a:rPr lang="en-US" sz="4000" b="0" i="1" spc="95" dirty="0">
                <a:solidFill>
                  <a:srgbClr val="69C9CA"/>
                </a:solidFill>
                <a:latin typeface="Skolar Latin Light"/>
                <a:cs typeface="Skolar Latin Light"/>
              </a:rPr>
              <a:t> </a:t>
            </a:r>
            <a:r>
              <a:rPr lang="en-US" sz="4000" b="0" i="1" dirty="0">
                <a:solidFill>
                  <a:srgbClr val="69C9CA"/>
                </a:solidFill>
                <a:latin typeface="Skolar Latin Light"/>
                <a:cs typeface="Skolar Latin Light"/>
              </a:rPr>
              <a:t>it” </a:t>
            </a:r>
            <a:r>
              <a:rPr lang="en-US" sz="4000" b="0" i="1" spc="-20" dirty="0">
                <a:solidFill>
                  <a:srgbClr val="69C9CA"/>
                </a:solidFill>
                <a:latin typeface="Skolar Latin Light"/>
                <a:cs typeface="Skolar Latin Light"/>
              </a:rPr>
              <a:t>- Caregiver</a:t>
            </a:r>
          </a:p>
          <a:p>
            <a:pPr marL="469900" indent="-457200">
              <a:lnSpc>
                <a:spcPts val="3650"/>
              </a:lnSpc>
              <a:buFontTx/>
              <a:buChar char="-"/>
            </a:pPr>
            <a:endParaRPr lang="en-US" sz="4000" i="1" spc="-20" dirty="0">
              <a:solidFill>
                <a:srgbClr val="69C9CA"/>
              </a:solidFill>
              <a:latin typeface="Skolar Latin Light"/>
              <a:cs typeface="Skolar Latin Light"/>
            </a:endParaRPr>
          </a:p>
          <a:p>
            <a:pPr marL="12700">
              <a:lnSpc>
                <a:spcPts val="3650"/>
              </a:lnSpc>
            </a:pPr>
            <a:r>
              <a:rPr lang="en-US" sz="4000" b="0" spc="-10" dirty="0">
                <a:solidFill>
                  <a:srgbClr val="231F20"/>
                </a:solidFill>
                <a:latin typeface="Skolar Latin Light"/>
                <a:cs typeface="Skolar Latin Light"/>
              </a:rPr>
              <a:t>Family </a:t>
            </a:r>
            <a:r>
              <a:rPr lang="en-US" sz="4000" b="0" spc="20" dirty="0">
                <a:solidFill>
                  <a:srgbClr val="231F20"/>
                </a:solidFill>
                <a:latin typeface="Skolar Latin Light"/>
                <a:cs typeface="Skolar Latin Light"/>
              </a:rPr>
              <a:t>members </a:t>
            </a:r>
            <a:r>
              <a:rPr lang="en-US" sz="4000" b="0" spc="-5" dirty="0">
                <a:solidFill>
                  <a:srgbClr val="231F20"/>
                </a:solidFill>
                <a:latin typeface="Skolar Latin Light"/>
                <a:cs typeface="Skolar Latin Light"/>
              </a:rPr>
              <a:t>play </a:t>
            </a:r>
            <a:r>
              <a:rPr lang="en-US" sz="4000" b="0" spc="15" dirty="0">
                <a:solidFill>
                  <a:srgbClr val="231F20"/>
                </a:solidFill>
                <a:latin typeface="Skolar Latin Light"/>
                <a:cs typeface="Skolar Latin Light"/>
              </a:rPr>
              <a:t>a </a:t>
            </a:r>
            <a:r>
              <a:rPr lang="en-US" sz="4000" b="0" spc="10" dirty="0">
                <a:solidFill>
                  <a:srgbClr val="231F20"/>
                </a:solidFill>
                <a:latin typeface="Skolar Latin Light"/>
                <a:cs typeface="Skolar Latin Light"/>
              </a:rPr>
              <a:t>vital </a:t>
            </a:r>
            <a:r>
              <a:rPr lang="en-US" sz="4000" b="0" spc="15" dirty="0">
                <a:solidFill>
                  <a:srgbClr val="231F20"/>
                </a:solidFill>
                <a:latin typeface="Skolar Latin Light"/>
                <a:cs typeface="Skolar Latin Light"/>
              </a:rPr>
              <a:t>role in helping </a:t>
            </a:r>
            <a:r>
              <a:rPr lang="en-US" sz="4000" b="0" dirty="0">
                <a:solidFill>
                  <a:srgbClr val="231F20"/>
                </a:solidFill>
                <a:latin typeface="Skolar Latin Light"/>
                <a:cs typeface="Skolar Latin Light"/>
              </a:rPr>
              <a:t>staff </a:t>
            </a:r>
            <a:r>
              <a:rPr lang="en-US" sz="4000" b="0" spc="5" dirty="0">
                <a:solidFill>
                  <a:srgbClr val="231F20"/>
                </a:solidFill>
                <a:latin typeface="Skolar Latin Light"/>
                <a:cs typeface="Skolar Latin Light"/>
              </a:rPr>
              <a:t>provide </a:t>
            </a:r>
            <a:r>
              <a:rPr lang="en-US" sz="4000" b="0" spc="15" dirty="0">
                <a:solidFill>
                  <a:srgbClr val="231F20"/>
                </a:solidFill>
                <a:latin typeface="Skolar Latin Light"/>
                <a:cs typeface="Skolar Latin Light"/>
              </a:rPr>
              <a:t>person centered care </a:t>
            </a:r>
            <a:r>
              <a:rPr lang="en-US" sz="4000" b="0" spc="-25" dirty="0">
                <a:solidFill>
                  <a:srgbClr val="231F20"/>
                </a:solidFill>
                <a:latin typeface="Skolar Latin Light"/>
                <a:cs typeface="Skolar Latin Light"/>
              </a:rPr>
              <a:t>by </a:t>
            </a:r>
            <a:r>
              <a:rPr lang="en-US" sz="4000" b="0" spc="15" dirty="0">
                <a:solidFill>
                  <a:srgbClr val="231F20"/>
                </a:solidFill>
                <a:latin typeface="Skolar Latin Light"/>
                <a:cs typeface="Skolar Latin Light"/>
              </a:rPr>
              <a:t>sharing  </a:t>
            </a:r>
            <a:r>
              <a:rPr lang="en-US" sz="4000" b="0" spc="5" dirty="0">
                <a:solidFill>
                  <a:srgbClr val="231F20"/>
                </a:solidFill>
                <a:latin typeface="Skolar Latin Light"/>
                <a:cs typeface="Skolar Latin Light"/>
              </a:rPr>
              <a:t>what </a:t>
            </a:r>
            <a:r>
              <a:rPr lang="en-US" sz="4000" b="0" dirty="0">
                <a:solidFill>
                  <a:srgbClr val="231F20"/>
                </a:solidFill>
                <a:latin typeface="Skolar Latin Light"/>
                <a:cs typeface="Skolar Latin Light"/>
              </a:rPr>
              <a:t>they know </a:t>
            </a:r>
            <a:r>
              <a:rPr lang="en-US" sz="4000" b="0" spc="15" dirty="0">
                <a:solidFill>
                  <a:srgbClr val="231F20"/>
                </a:solidFill>
                <a:latin typeface="Skolar Latin Light"/>
                <a:cs typeface="Skolar Latin Light"/>
              </a:rPr>
              <a:t>about the person </a:t>
            </a:r>
            <a:r>
              <a:rPr lang="en-US" sz="4000" b="0" spc="5" dirty="0">
                <a:solidFill>
                  <a:srgbClr val="231F20"/>
                </a:solidFill>
                <a:latin typeface="Skolar Latin Light"/>
                <a:cs typeface="Skolar Latin Light"/>
              </a:rPr>
              <a:t>living </a:t>
            </a:r>
            <a:r>
              <a:rPr lang="en-US" sz="4000" b="0" spc="15" dirty="0">
                <a:solidFill>
                  <a:srgbClr val="231F20"/>
                </a:solidFill>
                <a:latin typeface="Skolar Latin Light"/>
                <a:cs typeface="Skolar Latin Light"/>
              </a:rPr>
              <a:t>with</a:t>
            </a:r>
            <a:r>
              <a:rPr lang="en-US" sz="4000" b="0" spc="-10" dirty="0">
                <a:solidFill>
                  <a:srgbClr val="231F20"/>
                </a:solidFill>
                <a:latin typeface="Skolar Latin Light"/>
                <a:cs typeface="Skolar Latin Light"/>
              </a:rPr>
              <a:t> </a:t>
            </a:r>
            <a:r>
              <a:rPr lang="en-US" sz="4000" b="0" spc="15" dirty="0">
                <a:solidFill>
                  <a:srgbClr val="231F20"/>
                </a:solidFill>
                <a:latin typeface="Skolar Latin Light"/>
                <a:cs typeface="Skolar Latin Light"/>
              </a:rPr>
              <a:t>dementia.</a:t>
            </a:r>
            <a:endParaRPr lang="en-US" sz="4000" dirty="0">
              <a:latin typeface="Skolar Latin Light"/>
              <a:cs typeface="Skolar Latin Light"/>
            </a:endParaRPr>
          </a:p>
          <a:p>
            <a:pPr marL="469900" indent="-457200">
              <a:lnSpc>
                <a:spcPts val="3650"/>
              </a:lnSpc>
              <a:buFontTx/>
              <a:buChar char="-"/>
            </a:pPr>
            <a:endParaRPr lang="en-US" sz="3200" dirty="0">
              <a:latin typeface="Skolar Latin Light"/>
              <a:cs typeface="Skolar Latin Light"/>
            </a:endParaRPr>
          </a:p>
        </p:txBody>
      </p:sp>
    </p:spTree>
    <p:extLst>
      <p:ext uri="{BB962C8B-B14F-4D97-AF65-F5344CB8AC3E}">
        <p14:creationId xmlns:p14="http://schemas.microsoft.com/office/powerpoint/2010/main" val="214026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A30A9-6AF6-A3D8-C5C1-BCB48E0BCD94}"/>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208C6CD5-4C82-5F41-2C25-9EEECBF05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0" name="object 10">
            <a:extLst>
              <a:ext uri="{FF2B5EF4-FFF2-40B4-BE49-F238E27FC236}">
                <a16:creationId xmlns:a16="http://schemas.microsoft.com/office/drawing/2014/main" id="{618F85E4-6BB5-D5D9-3D9E-0C848CEB6FA9}"/>
              </a:ext>
            </a:extLst>
          </p:cNvPr>
          <p:cNvSpPr txBox="1">
            <a:spLocks noGrp="1"/>
          </p:cNvSpPr>
          <p:nvPr>
            <p:ph type="title"/>
          </p:nvPr>
        </p:nvSpPr>
        <p:spPr>
          <a:xfrm>
            <a:off x="1934884" y="1138465"/>
            <a:ext cx="5721350" cy="930275"/>
          </a:xfrm>
          <a:prstGeom prst="rect">
            <a:avLst/>
          </a:prstGeom>
        </p:spPr>
        <p:txBody>
          <a:bodyPr vert="horz" wrap="square" lIns="0" tIns="17145" rIns="0" bIns="0" rtlCol="0">
            <a:spAutoFit/>
          </a:bodyPr>
          <a:lstStyle/>
          <a:p>
            <a:pPr marL="12700">
              <a:lnSpc>
                <a:spcPct val="100000"/>
              </a:lnSpc>
              <a:spcBef>
                <a:spcPts val="135"/>
              </a:spcBef>
            </a:pPr>
            <a:r>
              <a:rPr lang="en-US" sz="5900" spc="-360" dirty="0"/>
              <a:t>KEY FEATURE #3</a:t>
            </a:r>
            <a:endParaRPr sz="5900" dirty="0"/>
          </a:p>
        </p:txBody>
      </p:sp>
      <p:sp>
        <p:nvSpPr>
          <p:cNvPr id="11" name="object 11">
            <a:extLst>
              <a:ext uri="{FF2B5EF4-FFF2-40B4-BE49-F238E27FC236}">
                <a16:creationId xmlns:a16="http://schemas.microsoft.com/office/drawing/2014/main" id="{619543AB-309D-F818-3775-44EC8007F4D8}"/>
              </a:ext>
            </a:extLst>
          </p:cNvPr>
          <p:cNvSpPr txBox="1"/>
          <p:nvPr/>
        </p:nvSpPr>
        <p:spPr>
          <a:xfrm>
            <a:off x="1934884" y="2425749"/>
            <a:ext cx="13247369" cy="871585"/>
          </a:xfrm>
          <a:prstGeom prst="rect">
            <a:avLst/>
          </a:prstGeom>
        </p:spPr>
        <p:txBody>
          <a:bodyPr vert="horz" wrap="square" lIns="0" tIns="11430" rIns="0" bIns="0" rtlCol="0">
            <a:spAutoFit/>
          </a:bodyPr>
          <a:lstStyle/>
          <a:p>
            <a:pPr marL="12700" marR="5080">
              <a:lnSpc>
                <a:spcPct val="100600"/>
              </a:lnSpc>
              <a:spcBef>
                <a:spcPts val="90"/>
              </a:spcBef>
            </a:pPr>
            <a:r>
              <a:rPr lang="en-US" sz="5900" b="1" spc="-155" dirty="0">
                <a:solidFill>
                  <a:srgbClr val="69C9CA"/>
                </a:solidFill>
                <a:latin typeface="Arial"/>
                <a:cs typeface="Arial"/>
              </a:rPr>
              <a:t>All About Me</a:t>
            </a:r>
            <a:endParaRPr sz="5900" dirty="0">
              <a:latin typeface="Arial"/>
              <a:cs typeface="Arial"/>
            </a:endParaRPr>
          </a:p>
        </p:txBody>
      </p:sp>
      <p:sp>
        <p:nvSpPr>
          <p:cNvPr id="12" name="object 12">
            <a:extLst>
              <a:ext uri="{FF2B5EF4-FFF2-40B4-BE49-F238E27FC236}">
                <a16:creationId xmlns:a16="http://schemas.microsoft.com/office/drawing/2014/main" id="{694FA473-845E-3DE8-D7AD-43EA42C7DAAB}"/>
              </a:ext>
            </a:extLst>
          </p:cNvPr>
          <p:cNvSpPr txBox="1"/>
          <p:nvPr/>
        </p:nvSpPr>
        <p:spPr>
          <a:xfrm>
            <a:off x="1934883" y="3325241"/>
            <a:ext cx="11165167" cy="3625031"/>
          </a:xfrm>
          <a:prstGeom prst="rect">
            <a:avLst/>
          </a:prstGeom>
        </p:spPr>
        <p:txBody>
          <a:bodyPr vert="horz" wrap="square" lIns="0" tIns="208915" rIns="0" bIns="0" rtlCol="0">
            <a:spAutoFit/>
          </a:bodyPr>
          <a:lstStyle/>
          <a:p>
            <a:pPr marL="12700" marR="115570">
              <a:lnSpc>
                <a:spcPct val="128600"/>
              </a:lnSpc>
              <a:spcBef>
                <a:spcPts val="95"/>
              </a:spcBef>
              <a:tabLst>
                <a:tab pos="3963035" algn="l"/>
                <a:tab pos="6097270" algn="l"/>
              </a:tabLst>
            </a:pPr>
            <a:r>
              <a:rPr lang="en-US" sz="2800" b="0" i="1" spc="10" dirty="0">
                <a:latin typeface="Skolar Latin Light"/>
                <a:cs typeface="Skolar Latin Light"/>
              </a:rPr>
              <a:t>All About Me outlines the Circle of Care</a:t>
            </a:r>
            <a:endParaRPr lang="en-US" sz="2800" dirty="0">
              <a:latin typeface="Skolar Latin Light"/>
              <a:cs typeface="Skolar Latin Light"/>
            </a:endParaRPr>
          </a:p>
          <a:p>
            <a:pPr marL="568960" indent="-556260">
              <a:lnSpc>
                <a:spcPct val="100000"/>
              </a:lnSpc>
              <a:spcBef>
                <a:spcPts val="1645"/>
              </a:spcBef>
              <a:buChar char="•"/>
              <a:tabLst>
                <a:tab pos="568960" algn="l"/>
                <a:tab pos="569595" algn="l"/>
              </a:tabLst>
            </a:pPr>
            <a:r>
              <a:rPr lang="en-US" sz="2400" b="0" spc="15" dirty="0">
                <a:latin typeface="Skolar Latin Light"/>
                <a:cs typeface="Skolar Latin Light"/>
              </a:rPr>
              <a:t>Pre</a:t>
            </a:r>
            <a:r>
              <a:rPr lang="en-US" sz="2400" b="0" spc="-15" dirty="0">
                <a:latin typeface="Skolar Latin Light"/>
                <a:cs typeface="Skolar Latin Light"/>
              </a:rPr>
              <a:t>f</a:t>
            </a:r>
            <a:r>
              <a:rPr lang="en-US" sz="2400" b="0" spc="15" dirty="0">
                <a:latin typeface="Skolar Latin Light"/>
                <a:cs typeface="Skolar Latin Light"/>
              </a:rPr>
              <a:t>erences</a:t>
            </a:r>
            <a:endParaRPr lang="en-US" sz="2400" dirty="0">
              <a:latin typeface="Skolar Latin Light"/>
              <a:cs typeface="Skolar Latin Light"/>
            </a:endParaRPr>
          </a:p>
          <a:p>
            <a:pPr marL="568960" indent="-556260">
              <a:lnSpc>
                <a:spcPct val="100000"/>
              </a:lnSpc>
              <a:spcBef>
                <a:spcPts val="1550"/>
              </a:spcBef>
              <a:buChar char="•"/>
              <a:tabLst>
                <a:tab pos="568960" algn="l"/>
                <a:tab pos="569595" algn="l"/>
              </a:tabLst>
            </a:pPr>
            <a:r>
              <a:rPr lang="en-US" sz="2400" b="0" spc="10" dirty="0" err="1">
                <a:latin typeface="Skolar Latin Light"/>
                <a:cs typeface="Skolar Latin Light"/>
              </a:rPr>
              <a:t>Behaviours</a:t>
            </a:r>
            <a:endParaRPr lang="en-US" sz="2400" dirty="0">
              <a:latin typeface="Skolar Latin Light"/>
              <a:cs typeface="Skolar Latin Light"/>
            </a:endParaRPr>
          </a:p>
          <a:p>
            <a:pPr marL="568960" indent="-556260">
              <a:lnSpc>
                <a:spcPct val="100000"/>
              </a:lnSpc>
              <a:spcBef>
                <a:spcPts val="1555"/>
              </a:spcBef>
              <a:buChar char="•"/>
              <a:tabLst>
                <a:tab pos="568960" algn="l"/>
                <a:tab pos="569595" algn="l"/>
              </a:tabLst>
            </a:pPr>
            <a:r>
              <a:rPr lang="en-US" sz="2400" b="0" spc="20" dirty="0">
                <a:latin typeface="Skolar Latin Light"/>
                <a:cs typeface="Skolar Latin Light"/>
              </a:rPr>
              <a:t>History</a:t>
            </a:r>
            <a:endParaRPr lang="en-US" sz="2400" dirty="0">
              <a:latin typeface="Skolar Latin Light"/>
              <a:cs typeface="Skolar Latin Light"/>
            </a:endParaRPr>
          </a:p>
          <a:p>
            <a:pPr marL="568960" indent="-556260">
              <a:lnSpc>
                <a:spcPct val="100000"/>
              </a:lnSpc>
              <a:spcBef>
                <a:spcPts val="1550"/>
              </a:spcBef>
              <a:buChar char="•"/>
              <a:tabLst>
                <a:tab pos="568960" algn="l"/>
                <a:tab pos="569595" algn="l"/>
              </a:tabLst>
            </a:pPr>
            <a:r>
              <a:rPr lang="en-US" sz="2400" b="0" spc="15" dirty="0">
                <a:latin typeface="Skolar Latin Light"/>
                <a:cs typeface="Skolar Latin Light"/>
              </a:rPr>
              <a:t>Interests</a:t>
            </a:r>
            <a:endParaRPr lang="en-US" sz="2400" dirty="0">
              <a:latin typeface="Skolar Latin Light"/>
              <a:cs typeface="Skolar Latin Light"/>
            </a:endParaRPr>
          </a:p>
          <a:p>
            <a:pPr marL="12700" marR="171450">
              <a:lnSpc>
                <a:spcPct val="109900"/>
              </a:lnSpc>
              <a:spcBef>
                <a:spcPts val="1235"/>
              </a:spcBef>
              <a:tabLst>
                <a:tab pos="568960" algn="l"/>
                <a:tab pos="569595" algn="l"/>
              </a:tabLst>
            </a:pPr>
            <a:endParaRPr lang="en-US" sz="2400" dirty="0">
              <a:latin typeface="Skolar Latin Light"/>
              <a:cs typeface="Skolar Latin Light"/>
            </a:endParaRPr>
          </a:p>
        </p:txBody>
      </p:sp>
      <p:pic>
        <p:nvPicPr>
          <p:cNvPr id="2" name="Picture 1" descr="A person reading a book&#10;&#10;AI-generated content may be incorrect.">
            <a:extLst>
              <a:ext uri="{FF2B5EF4-FFF2-40B4-BE49-F238E27FC236}">
                <a16:creationId xmlns:a16="http://schemas.microsoft.com/office/drawing/2014/main" id="{B5548B90-AD0C-DD06-7C50-B7C762DD8E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948" y="2106386"/>
            <a:ext cx="3200400" cy="6864527"/>
          </a:xfrm>
          <a:prstGeom prst="rect">
            <a:avLst/>
          </a:prstGeom>
        </p:spPr>
      </p:pic>
      <p:pic>
        <p:nvPicPr>
          <p:cNvPr id="4" name="Picture 3" descr="A screenshot of a phone&#10;&#10;AI-generated content may be incorrect.">
            <a:extLst>
              <a:ext uri="{FF2B5EF4-FFF2-40B4-BE49-F238E27FC236}">
                <a16:creationId xmlns:a16="http://schemas.microsoft.com/office/drawing/2014/main" id="{AECE42A0-962E-F7D9-890C-A4E0018D9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1348" y="2106386"/>
            <a:ext cx="3200400" cy="6864527"/>
          </a:xfrm>
          <a:prstGeom prst="rect">
            <a:avLst/>
          </a:prstGeom>
        </p:spPr>
      </p:pic>
      <p:pic>
        <p:nvPicPr>
          <p:cNvPr id="5" name="Picture 4">
            <a:extLst>
              <a:ext uri="{FF2B5EF4-FFF2-40B4-BE49-F238E27FC236}">
                <a16:creationId xmlns:a16="http://schemas.microsoft.com/office/drawing/2014/main" id="{05AB8F38-CDE8-5E96-6349-2F4BA372227D}"/>
              </a:ext>
            </a:extLst>
          </p:cNvPr>
          <p:cNvPicPr>
            <a:picLocks noChangeAspect="1"/>
          </p:cNvPicPr>
          <p:nvPr/>
        </p:nvPicPr>
        <p:blipFill>
          <a:blip r:embed="rId5"/>
          <a:stretch>
            <a:fillRect/>
          </a:stretch>
        </p:blipFill>
        <p:spPr>
          <a:xfrm>
            <a:off x="14466749" y="2678500"/>
            <a:ext cx="4435654" cy="5720297"/>
          </a:xfrm>
          <a:prstGeom prst="rect">
            <a:avLst/>
          </a:prstGeom>
        </p:spPr>
      </p:pic>
    </p:spTree>
    <p:extLst>
      <p:ext uri="{BB962C8B-B14F-4D97-AF65-F5344CB8AC3E}">
        <p14:creationId xmlns:p14="http://schemas.microsoft.com/office/powerpoint/2010/main" val="168132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C80D-642B-F807-E4F8-A5FE044D285F}"/>
            </a:ext>
          </a:extLst>
        </p:cNvPr>
        <p:cNvGrpSpPr/>
        <p:nvPr/>
      </p:nvGrpSpPr>
      <p:grpSpPr>
        <a:xfrm>
          <a:off x="0" y="0"/>
          <a:ext cx="0" cy="0"/>
          <a:chOff x="0" y="0"/>
          <a:chExt cx="0" cy="0"/>
        </a:xfrm>
      </p:grpSpPr>
      <p:pic>
        <p:nvPicPr>
          <p:cNvPr id="5" name="Picture 4" descr="A close-up of a purple and white background&#10;&#10;AI-generated content may be incorrect.">
            <a:extLst>
              <a:ext uri="{FF2B5EF4-FFF2-40B4-BE49-F238E27FC236}">
                <a16:creationId xmlns:a16="http://schemas.microsoft.com/office/drawing/2014/main" id="{18CE2FFE-D4F5-0B1A-6E44-B3493506B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41"/>
            <a:ext cx="20104100" cy="11308556"/>
          </a:xfrm>
          <a:prstGeom prst="rect">
            <a:avLst/>
          </a:prstGeom>
        </p:spPr>
      </p:pic>
      <p:sp>
        <p:nvSpPr>
          <p:cNvPr id="8" name="object 9">
            <a:extLst>
              <a:ext uri="{FF2B5EF4-FFF2-40B4-BE49-F238E27FC236}">
                <a16:creationId xmlns:a16="http://schemas.microsoft.com/office/drawing/2014/main" id="{F8D316CF-6B68-A7CB-BDF7-4442297EF406}"/>
              </a:ext>
            </a:extLst>
          </p:cNvPr>
          <p:cNvSpPr txBox="1">
            <a:spLocks/>
          </p:cNvSpPr>
          <p:nvPr/>
        </p:nvSpPr>
        <p:spPr>
          <a:xfrm>
            <a:off x="1499819" y="2454275"/>
            <a:ext cx="17713345" cy="1227900"/>
          </a:xfrm>
          <a:prstGeom prst="rect">
            <a:avLst/>
          </a:prstGeom>
        </p:spPr>
        <p:txBody>
          <a:bodyPr vert="horz" wrap="square" lIns="0" tIns="12065" rIns="0" bIns="0" rtlCol="0">
            <a:spAutoFit/>
          </a:bodyPr>
          <a:lstStyle>
            <a:lvl1pPr>
              <a:defRPr>
                <a:latin typeface="+mj-lt"/>
                <a:ea typeface="+mj-ea"/>
                <a:cs typeface="+mj-cs"/>
              </a:defRPr>
            </a:lvl1pPr>
          </a:lstStyle>
          <a:p>
            <a:pPr marL="80010" marR="5080" indent="-67945">
              <a:spcBef>
                <a:spcPts val="95"/>
              </a:spcBef>
            </a:pPr>
            <a:r>
              <a:rPr lang="en-US" sz="7900" b="1" kern="0" spc="-240" dirty="0">
                <a:solidFill>
                  <a:srgbClr val="69C9CA"/>
                </a:solidFill>
                <a:latin typeface="Arial" panose="020B0604020202020204" pitchFamily="34" charset="0"/>
                <a:cs typeface="Arial" panose="020B0604020202020204" pitchFamily="34" charset="0"/>
              </a:rPr>
              <a:t>4. Access dementia care resources</a:t>
            </a:r>
            <a:endParaRPr lang="en-US" sz="7900" b="1" kern="0" dirty="0">
              <a:solidFill>
                <a:srgbClr val="69C9CA"/>
              </a:solidFill>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492BE3F5-D83D-C971-C74C-5585C2A97D8F}"/>
              </a:ext>
            </a:extLst>
          </p:cNvPr>
          <p:cNvSpPr txBox="1"/>
          <p:nvPr/>
        </p:nvSpPr>
        <p:spPr>
          <a:xfrm>
            <a:off x="1623034" y="4027093"/>
            <a:ext cx="16858031" cy="3454151"/>
          </a:xfrm>
          <a:prstGeom prst="rect">
            <a:avLst/>
          </a:prstGeom>
        </p:spPr>
        <p:txBody>
          <a:bodyPr vert="horz" wrap="square" lIns="0" tIns="12065" rIns="0" bIns="0" rtlCol="0">
            <a:spAutoFit/>
          </a:bodyPr>
          <a:lstStyle/>
          <a:p>
            <a:pPr marL="12700" marR="5080">
              <a:lnSpc>
                <a:spcPct val="100000"/>
              </a:lnSpc>
              <a:spcBef>
                <a:spcPts val="120"/>
              </a:spcBef>
            </a:pPr>
            <a:r>
              <a:rPr lang="en-US" sz="3200" b="0" spc="10" dirty="0">
                <a:latin typeface="Skolar Latin" panose="02000503040300000004" pitchFamily="50" charset="0"/>
                <a:cs typeface="Skolar Latin Light"/>
              </a:rPr>
              <a:t>(includes resources for cultural communities such as First Nations, French-speakers, and South Asian)</a:t>
            </a:r>
          </a:p>
          <a:p>
            <a:pPr marL="12700" marR="5080">
              <a:lnSpc>
                <a:spcPct val="100000"/>
              </a:lnSpc>
              <a:spcBef>
                <a:spcPts val="120"/>
              </a:spcBef>
            </a:pPr>
            <a:endParaRPr lang="en-US" sz="3200" b="0" spc="10" dirty="0">
              <a:latin typeface="Skolar Latin" panose="02000503040300000004" pitchFamily="50" charset="0"/>
              <a:cs typeface="Skolar Latin Light"/>
            </a:endParaRPr>
          </a:p>
          <a:p>
            <a:pPr marL="12700" marR="161290">
              <a:lnSpc>
                <a:spcPct val="100000"/>
              </a:lnSpc>
            </a:pPr>
            <a:r>
              <a:rPr lang="en-US" sz="3200" i="1" dirty="0">
                <a:solidFill>
                  <a:srgbClr val="69C9CA"/>
                </a:solidFill>
                <a:latin typeface="Skolar Latin" panose="02000503040300000004" pitchFamily="50" charset="0"/>
              </a:rPr>
              <a:t>“I think </a:t>
            </a:r>
            <a:r>
              <a:rPr lang="en-US" sz="3200" i="1" spc="-30" dirty="0">
                <a:solidFill>
                  <a:srgbClr val="69C9CA"/>
                </a:solidFill>
                <a:latin typeface="Skolar Latin" panose="02000503040300000004" pitchFamily="50" charset="0"/>
              </a:rPr>
              <a:t>that’s </a:t>
            </a:r>
            <a:r>
              <a:rPr lang="en-US" sz="3200" i="1" dirty="0">
                <a:solidFill>
                  <a:srgbClr val="69C9CA"/>
                </a:solidFill>
                <a:latin typeface="Skolar Latin" panose="02000503040300000004" pitchFamily="50" charset="0"/>
              </a:rPr>
              <a:t>a good idea </a:t>
            </a:r>
            <a:r>
              <a:rPr lang="en-US" sz="3200" i="1" spc="-10" dirty="0">
                <a:solidFill>
                  <a:srgbClr val="69C9CA"/>
                </a:solidFill>
                <a:latin typeface="Skolar Latin" panose="02000503040300000004" pitchFamily="50" charset="0"/>
              </a:rPr>
              <a:t>to </a:t>
            </a:r>
            <a:r>
              <a:rPr lang="en-US" sz="3200" i="1" spc="-20" dirty="0">
                <a:solidFill>
                  <a:srgbClr val="69C9CA"/>
                </a:solidFill>
                <a:latin typeface="Skolar Latin" panose="02000503040300000004" pitchFamily="50" charset="0"/>
              </a:rPr>
              <a:t>have </a:t>
            </a:r>
            <a:r>
              <a:rPr lang="en-US" sz="3200" i="1" dirty="0">
                <a:solidFill>
                  <a:srgbClr val="69C9CA"/>
                </a:solidFill>
                <a:latin typeface="Skolar Latin" panose="02000503040300000004" pitchFamily="50" charset="0"/>
              </a:rPr>
              <a:t>that </a:t>
            </a:r>
            <a:r>
              <a:rPr lang="en-US" sz="3200" i="1" spc="-10" dirty="0">
                <a:solidFill>
                  <a:srgbClr val="69C9CA"/>
                </a:solidFill>
                <a:latin typeface="Skolar Latin" panose="02000503040300000004" pitchFamily="50" charset="0"/>
              </a:rPr>
              <a:t>to </a:t>
            </a:r>
            <a:r>
              <a:rPr lang="en-US" sz="3200" i="1" dirty="0">
                <a:solidFill>
                  <a:srgbClr val="69C9CA"/>
                </a:solidFill>
                <a:latin typeface="Skolar Latin" panose="02000503040300000004" pitchFamily="50" charset="0"/>
              </a:rPr>
              <a:t>it right at </a:t>
            </a:r>
            <a:r>
              <a:rPr lang="en-US" sz="3200" i="1" spc="-10" dirty="0">
                <a:solidFill>
                  <a:srgbClr val="69C9CA"/>
                </a:solidFill>
                <a:latin typeface="Skolar Latin" panose="02000503040300000004" pitchFamily="50" charset="0"/>
              </a:rPr>
              <a:t>your </a:t>
            </a:r>
            <a:r>
              <a:rPr lang="en-US" sz="3200" i="1" spc="-5" dirty="0">
                <a:solidFill>
                  <a:srgbClr val="69C9CA"/>
                </a:solidFill>
                <a:latin typeface="Skolar Latin" panose="02000503040300000004" pitchFamily="50" charset="0"/>
              </a:rPr>
              <a:t>fingertips </a:t>
            </a:r>
            <a:r>
              <a:rPr lang="en-US" sz="3200" i="1" dirty="0">
                <a:solidFill>
                  <a:srgbClr val="69C9CA"/>
                </a:solidFill>
                <a:latin typeface="Skolar Latin" panose="02000503040300000004" pitchFamily="50" charset="0"/>
              </a:rPr>
              <a:t>and </a:t>
            </a:r>
            <a:r>
              <a:rPr lang="en-US" sz="3200" i="1" spc="-10" dirty="0">
                <a:solidFill>
                  <a:srgbClr val="69C9CA"/>
                </a:solidFill>
                <a:latin typeface="Skolar Latin" panose="02000503040300000004" pitchFamily="50" charset="0"/>
              </a:rPr>
              <a:t>you </a:t>
            </a:r>
            <a:r>
              <a:rPr lang="en-US" sz="3200" i="1" spc="-45" dirty="0">
                <a:solidFill>
                  <a:srgbClr val="69C9CA"/>
                </a:solidFill>
                <a:latin typeface="Skolar Latin" panose="02000503040300000004" pitchFamily="50" charset="0"/>
              </a:rPr>
              <a:t>don’t </a:t>
            </a:r>
            <a:r>
              <a:rPr lang="en-US" sz="3200" i="1" spc="-20" dirty="0">
                <a:solidFill>
                  <a:srgbClr val="69C9CA"/>
                </a:solidFill>
                <a:latin typeface="Skolar Latin" panose="02000503040300000004" pitchFamily="50" charset="0"/>
              </a:rPr>
              <a:t>have </a:t>
            </a:r>
            <a:r>
              <a:rPr lang="en-US" sz="3200" i="1" spc="-10" dirty="0">
                <a:solidFill>
                  <a:srgbClr val="69C9CA"/>
                </a:solidFill>
                <a:latin typeface="Skolar Latin" panose="02000503040300000004" pitchFamily="50" charset="0"/>
              </a:rPr>
              <a:t>to </a:t>
            </a:r>
            <a:r>
              <a:rPr lang="en-US" sz="3200" i="1" spc="-20" dirty="0">
                <a:solidFill>
                  <a:srgbClr val="69C9CA"/>
                </a:solidFill>
                <a:latin typeface="Skolar Latin" panose="02000503040300000004" pitchFamily="50" charset="0"/>
              </a:rPr>
              <a:t>search </a:t>
            </a:r>
            <a:r>
              <a:rPr lang="en-US" sz="3200" i="1" spc="-10" dirty="0">
                <a:solidFill>
                  <a:srgbClr val="69C9CA"/>
                </a:solidFill>
                <a:latin typeface="Skolar Latin" panose="02000503040300000004" pitchFamily="50" charset="0"/>
              </a:rPr>
              <a:t>for  </a:t>
            </a:r>
            <a:r>
              <a:rPr lang="en-US" sz="3200" i="1" spc="-30" dirty="0">
                <a:solidFill>
                  <a:srgbClr val="69C9CA"/>
                </a:solidFill>
                <a:latin typeface="Skolar Latin" panose="02000503040300000004" pitchFamily="50" charset="0"/>
              </a:rPr>
              <a:t>anything.” </a:t>
            </a:r>
            <a:r>
              <a:rPr lang="en-US" sz="3200" i="1" dirty="0">
                <a:solidFill>
                  <a:srgbClr val="69C9CA"/>
                </a:solidFill>
                <a:latin typeface="Skolar Latin" panose="02000503040300000004" pitchFamily="50" charset="0"/>
              </a:rPr>
              <a:t>-</a:t>
            </a:r>
            <a:r>
              <a:rPr lang="en-US" sz="3200" i="1" spc="-5" dirty="0">
                <a:solidFill>
                  <a:srgbClr val="69C9CA"/>
                </a:solidFill>
                <a:latin typeface="Skolar Latin" panose="02000503040300000004" pitchFamily="50" charset="0"/>
              </a:rPr>
              <a:t> </a:t>
            </a:r>
            <a:r>
              <a:rPr lang="en-US" sz="3200" i="1" spc="-20" dirty="0">
                <a:solidFill>
                  <a:srgbClr val="69C9CA"/>
                </a:solidFill>
                <a:latin typeface="Skolar Latin" panose="02000503040300000004" pitchFamily="50" charset="0"/>
              </a:rPr>
              <a:t>Caregiver</a:t>
            </a:r>
            <a:endParaRPr lang="en-US" sz="3200" i="1" dirty="0">
              <a:latin typeface="Skolar Latin" panose="02000503040300000004" pitchFamily="50" charset="0"/>
            </a:endParaRPr>
          </a:p>
          <a:p>
            <a:pPr marL="12700" marR="309880">
              <a:spcBef>
                <a:spcPts val="3660"/>
              </a:spcBef>
            </a:pPr>
            <a:r>
              <a:rPr lang="en-US" sz="3200" i="1" spc="-5" dirty="0">
                <a:solidFill>
                  <a:srgbClr val="69C9CA"/>
                </a:solidFill>
                <a:latin typeface="Skolar Latin" panose="02000503040300000004" pitchFamily="50" charset="0"/>
              </a:rPr>
              <a:t>“Because </a:t>
            </a:r>
            <a:r>
              <a:rPr lang="en-US" sz="3200" i="1" dirty="0">
                <a:solidFill>
                  <a:srgbClr val="69C9CA"/>
                </a:solidFill>
                <a:latin typeface="Skolar Latin" panose="02000503040300000004" pitchFamily="50" charset="0"/>
              </a:rPr>
              <a:t>a lot of times, </a:t>
            </a:r>
            <a:r>
              <a:rPr lang="en-US" sz="3200" i="1" spc="-25" dirty="0">
                <a:solidFill>
                  <a:srgbClr val="69C9CA"/>
                </a:solidFill>
                <a:latin typeface="Skolar Latin" panose="02000503040300000004" pitchFamily="50" charset="0"/>
              </a:rPr>
              <a:t>resources, </a:t>
            </a:r>
            <a:r>
              <a:rPr lang="en-US" sz="3200" i="1" spc="-35" dirty="0">
                <a:solidFill>
                  <a:srgbClr val="69C9CA"/>
                </a:solidFill>
                <a:latin typeface="Skolar Latin" panose="02000503040300000004" pitchFamily="50" charset="0"/>
              </a:rPr>
              <a:t>by </a:t>
            </a:r>
            <a:r>
              <a:rPr lang="en-US" sz="3200" i="1" dirty="0">
                <a:solidFill>
                  <a:srgbClr val="69C9CA"/>
                </a:solidFill>
                <a:latin typeface="Skolar Latin" panose="02000503040300000004" pitchFamily="50" charset="0"/>
              </a:rPr>
              <a:t>the time </a:t>
            </a:r>
            <a:r>
              <a:rPr lang="en-US" sz="3200" i="1" spc="-10" dirty="0">
                <a:solidFill>
                  <a:srgbClr val="69C9CA"/>
                </a:solidFill>
                <a:latin typeface="Skolar Latin" panose="02000503040300000004" pitchFamily="50" charset="0"/>
              </a:rPr>
              <a:t>you </a:t>
            </a:r>
            <a:r>
              <a:rPr lang="en-US" sz="3200" i="1" spc="-25" dirty="0">
                <a:solidFill>
                  <a:srgbClr val="69C9CA"/>
                </a:solidFill>
                <a:latin typeface="Skolar Latin" panose="02000503040300000004" pitchFamily="50" charset="0"/>
              </a:rPr>
              <a:t>figure </a:t>
            </a:r>
            <a:r>
              <a:rPr lang="en-US" sz="3200" i="1" dirty="0">
                <a:solidFill>
                  <a:srgbClr val="69C9CA"/>
                </a:solidFill>
                <a:latin typeface="Skolar Latin" panose="02000503040300000004" pitchFamily="50" charset="0"/>
              </a:rPr>
              <a:t>out </a:t>
            </a:r>
            <a:r>
              <a:rPr lang="en-US" sz="3200" i="1" spc="-10" dirty="0">
                <a:solidFill>
                  <a:srgbClr val="69C9CA"/>
                </a:solidFill>
                <a:latin typeface="Skolar Latin" panose="02000503040300000004" pitchFamily="50" charset="0"/>
              </a:rPr>
              <a:t>what </a:t>
            </a:r>
            <a:r>
              <a:rPr lang="en-US" sz="3200" i="1" spc="-25" dirty="0">
                <a:solidFill>
                  <a:srgbClr val="69C9CA"/>
                </a:solidFill>
                <a:latin typeface="Skolar Latin" panose="02000503040300000004" pitchFamily="50" charset="0"/>
              </a:rPr>
              <a:t>resources </a:t>
            </a:r>
            <a:r>
              <a:rPr lang="en-US" sz="3200" i="1" spc="-35" dirty="0">
                <a:solidFill>
                  <a:srgbClr val="69C9CA"/>
                </a:solidFill>
                <a:latin typeface="Skolar Latin" panose="02000503040300000004" pitchFamily="50" charset="0"/>
              </a:rPr>
              <a:t>are </a:t>
            </a:r>
            <a:r>
              <a:rPr lang="en-US" sz="3200" i="1" spc="-20" dirty="0">
                <a:solidFill>
                  <a:srgbClr val="69C9CA"/>
                </a:solidFill>
                <a:latin typeface="Skolar Latin" panose="02000503040300000004" pitchFamily="50" charset="0"/>
              </a:rPr>
              <a:t>there, </a:t>
            </a:r>
            <a:r>
              <a:rPr lang="en-US" sz="3200" i="1" spc="-60" dirty="0">
                <a:solidFill>
                  <a:srgbClr val="69C9CA"/>
                </a:solidFill>
                <a:latin typeface="Skolar Latin" panose="02000503040300000004" pitchFamily="50" charset="0"/>
              </a:rPr>
              <a:t>you’re </a:t>
            </a:r>
            <a:r>
              <a:rPr lang="en-US" sz="3200" i="1" dirty="0">
                <a:solidFill>
                  <a:srgbClr val="69C9CA"/>
                </a:solidFill>
                <a:latin typeface="Skolar Latin" panose="02000503040300000004" pitchFamily="50" charset="0"/>
              </a:rPr>
              <a:t>in the  </a:t>
            </a:r>
            <a:r>
              <a:rPr lang="en-US" sz="3200" i="1" spc="-5" dirty="0">
                <a:solidFill>
                  <a:srgbClr val="69C9CA"/>
                </a:solidFill>
                <a:latin typeface="Skolar Latin" panose="02000503040300000004" pitchFamily="50" charset="0"/>
              </a:rPr>
              <a:t>next stage </a:t>
            </a:r>
            <a:r>
              <a:rPr lang="en-US" sz="3200" i="1" dirty="0">
                <a:solidFill>
                  <a:srgbClr val="69C9CA"/>
                </a:solidFill>
                <a:latin typeface="Skolar Latin" panose="02000503040300000004" pitchFamily="50" charset="0"/>
              </a:rPr>
              <a:t>of the</a:t>
            </a:r>
            <a:r>
              <a:rPr lang="en-US" sz="3200" i="1" spc="155" dirty="0">
                <a:solidFill>
                  <a:srgbClr val="69C9CA"/>
                </a:solidFill>
                <a:latin typeface="Skolar Latin" panose="02000503040300000004" pitchFamily="50" charset="0"/>
              </a:rPr>
              <a:t> </a:t>
            </a:r>
            <a:r>
              <a:rPr lang="en-US" sz="3200" i="1" spc="-55" dirty="0">
                <a:solidFill>
                  <a:srgbClr val="69C9CA"/>
                </a:solidFill>
                <a:latin typeface="Skolar Latin" panose="02000503040300000004" pitchFamily="50" charset="0"/>
              </a:rPr>
              <a:t>journey” </a:t>
            </a:r>
            <a:r>
              <a:rPr lang="en-US" sz="3200" i="1" dirty="0">
                <a:solidFill>
                  <a:srgbClr val="69C9CA"/>
                </a:solidFill>
                <a:latin typeface="Skolar Latin" panose="02000503040300000004" pitchFamily="50" charset="0"/>
              </a:rPr>
              <a:t>-</a:t>
            </a:r>
            <a:r>
              <a:rPr lang="en-US" sz="3200" i="1" spc="-5" dirty="0">
                <a:solidFill>
                  <a:srgbClr val="69C9CA"/>
                </a:solidFill>
                <a:latin typeface="Skolar Latin" panose="02000503040300000004" pitchFamily="50" charset="0"/>
              </a:rPr>
              <a:t> </a:t>
            </a:r>
            <a:r>
              <a:rPr lang="en-US" sz="3200" i="1" spc="-20" dirty="0">
                <a:solidFill>
                  <a:srgbClr val="69C9CA"/>
                </a:solidFill>
                <a:latin typeface="Skolar Latin" panose="02000503040300000004" pitchFamily="50" charset="0"/>
              </a:rPr>
              <a:t>Caregiver</a:t>
            </a:r>
            <a:endParaRPr lang="en-US" sz="3200" i="1" dirty="0">
              <a:latin typeface="Skolar Latin" panose="02000503040300000004" pitchFamily="50" charset="0"/>
            </a:endParaRPr>
          </a:p>
        </p:txBody>
      </p:sp>
    </p:spTree>
    <p:extLst>
      <p:ext uri="{BB962C8B-B14F-4D97-AF65-F5344CB8AC3E}">
        <p14:creationId xmlns:p14="http://schemas.microsoft.com/office/powerpoint/2010/main" val="232607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0B511-8D4F-B568-33C1-663FA0335F7B}"/>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E59CEAAF-A7FA-2D71-6C17-D2FE0CB1F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0" name="object 10">
            <a:extLst>
              <a:ext uri="{FF2B5EF4-FFF2-40B4-BE49-F238E27FC236}">
                <a16:creationId xmlns:a16="http://schemas.microsoft.com/office/drawing/2014/main" id="{F5CF52A7-65E8-3383-7A73-67545A83B801}"/>
              </a:ext>
            </a:extLst>
          </p:cNvPr>
          <p:cNvSpPr txBox="1">
            <a:spLocks noGrp="1"/>
          </p:cNvSpPr>
          <p:nvPr>
            <p:ph type="title"/>
          </p:nvPr>
        </p:nvSpPr>
        <p:spPr>
          <a:xfrm>
            <a:off x="1934884" y="1138465"/>
            <a:ext cx="5721350" cy="930275"/>
          </a:xfrm>
          <a:prstGeom prst="rect">
            <a:avLst/>
          </a:prstGeom>
        </p:spPr>
        <p:txBody>
          <a:bodyPr vert="horz" wrap="square" lIns="0" tIns="17145" rIns="0" bIns="0" rtlCol="0">
            <a:spAutoFit/>
          </a:bodyPr>
          <a:lstStyle/>
          <a:p>
            <a:pPr marL="12700">
              <a:lnSpc>
                <a:spcPct val="100000"/>
              </a:lnSpc>
              <a:spcBef>
                <a:spcPts val="135"/>
              </a:spcBef>
            </a:pPr>
            <a:r>
              <a:rPr lang="en-US" sz="5900" spc="-360" dirty="0"/>
              <a:t>KEY FEATURE #4</a:t>
            </a:r>
            <a:endParaRPr sz="5900" dirty="0"/>
          </a:p>
        </p:txBody>
      </p:sp>
      <p:sp>
        <p:nvSpPr>
          <p:cNvPr id="11" name="object 11">
            <a:extLst>
              <a:ext uri="{FF2B5EF4-FFF2-40B4-BE49-F238E27FC236}">
                <a16:creationId xmlns:a16="http://schemas.microsoft.com/office/drawing/2014/main" id="{06FDCE5D-5B75-8268-16CA-69C71135C9F2}"/>
              </a:ext>
            </a:extLst>
          </p:cNvPr>
          <p:cNvSpPr txBox="1"/>
          <p:nvPr/>
        </p:nvSpPr>
        <p:spPr>
          <a:xfrm>
            <a:off x="1934884" y="2425749"/>
            <a:ext cx="13247369" cy="871585"/>
          </a:xfrm>
          <a:prstGeom prst="rect">
            <a:avLst/>
          </a:prstGeom>
        </p:spPr>
        <p:txBody>
          <a:bodyPr vert="horz" wrap="square" lIns="0" tIns="11430" rIns="0" bIns="0" rtlCol="0">
            <a:spAutoFit/>
          </a:bodyPr>
          <a:lstStyle/>
          <a:p>
            <a:pPr marL="12700" marR="5080">
              <a:lnSpc>
                <a:spcPct val="100600"/>
              </a:lnSpc>
              <a:spcBef>
                <a:spcPts val="90"/>
              </a:spcBef>
            </a:pPr>
            <a:r>
              <a:rPr lang="en-US" sz="5900" b="1" spc="-155" dirty="0">
                <a:solidFill>
                  <a:srgbClr val="69C9CA"/>
                </a:solidFill>
                <a:latin typeface="Arial"/>
                <a:cs typeface="Arial"/>
              </a:rPr>
              <a:t>Resource Section</a:t>
            </a:r>
            <a:endParaRPr sz="5900" dirty="0">
              <a:latin typeface="Arial"/>
              <a:cs typeface="Arial"/>
            </a:endParaRPr>
          </a:p>
        </p:txBody>
      </p:sp>
      <p:sp>
        <p:nvSpPr>
          <p:cNvPr id="12" name="object 12">
            <a:extLst>
              <a:ext uri="{FF2B5EF4-FFF2-40B4-BE49-F238E27FC236}">
                <a16:creationId xmlns:a16="http://schemas.microsoft.com/office/drawing/2014/main" id="{397B3F21-6372-66CC-5E52-B6E57C79E544}"/>
              </a:ext>
            </a:extLst>
          </p:cNvPr>
          <p:cNvSpPr txBox="1"/>
          <p:nvPr/>
        </p:nvSpPr>
        <p:spPr>
          <a:xfrm>
            <a:off x="1934883" y="3325241"/>
            <a:ext cx="11165167" cy="2614177"/>
          </a:xfrm>
          <a:prstGeom prst="rect">
            <a:avLst/>
          </a:prstGeom>
        </p:spPr>
        <p:txBody>
          <a:bodyPr vert="horz" wrap="square" lIns="0" tIns="208915" rIns="0" bIns="0" rtlCol="0">
            <a:spAutoFit/>
          </a:bodyPr>
          <a:lstStyle/>
          <a:p>
            <a:pPr marL="12700">
              <a:lnSpc>
                <a:spcPct val="100000"/>
              </a:lnSpc>
              <a:spcBef>
                <a:spcPts val="120"/>
              </a:spcBef>
            </a:pPr>
            <a:r>
              <a:rPr lang="en-US" sz="3200" b="0" i="1" spc="85" dirty="0">
                <a:solidFill>
                  <a:srgbClr val="69C9CA"/>
                </a:solidFill>
                <a:latin typeface="Skolar Latin Light"/>
                <a:cs typeface="Skolar Latin Light"/>
              </a:rPr>
              <a:t>The </a:t>
            </a:r>
            <a:r>
              <a:rPr lang="en-US" sz="3200" b="0" i="1" spc="95" dirty="0">
                <a:solidFill>
                  <a:srgbClr val="69C9CA"/>
                </a:solidFill>
                <a:latin typeface="Skolar Latin Light"/>
                <a:cs typeface="Skolar Latin Light"/>
              </a:rPr>
              <a:t>Resource</a:t>
            </a:r>
            <a:r>
              <a:rPr lang="en-US" sz="3200" b="0" i="1" spc="409" dirty="0">
                <a:solidFill>
                  <a:srgbClr val="69C9CA"/>
                </a:solidFill>
                <a:latin typeface="Skolar Latin Light"/>
                <a:cs typeface="Skolar Latin Light"/>
              </a:rPr>
              <a:t> </a:t>
            </a:r>
            <a:r>
              <a:rPr lang="en-US" sz="3200" b="0" i="1" spc="125" dirty="0">
                <a:solidFill>
                  <a:srgbClr val="69C9CA"/>
                </a:solidFill>
                <a:latin typeface="Skolar Latin Light"/>
                <a:cs typeface="Skolar Latin Light"/>
              </a:rPr>
              <a:t>Section</a:t>
            </a:r>
            <a:endParaRPr lang="en-US" sz="3200" dirty="0">
              <a:latin typeface="Skolar Latin Light"/>
              <a:cs typeface="Skolar Latin Light"/>
            </a:endParaRPr>
          </a:p>
          <a:p>
            <a:pPr>
              <a:lnSpc>
                <a:spcPct val="100000"/>
              </a:lnSpc>
              <a:spcBef>
                <a:spcPts val="50"/>
              </a:spcBef>
            </a:pPr>
            <a:endParaRPr lang="en-US" sz="5400" dirty="0">
              <a:latin typeface="Times New Roman"/>
              <a:cs typeface="Times New Roman"/>
            </a:endParaRPr>
          </a:p>
          <a:p>
            <a:pPr marL="568960" indent="-556260">
              <a:lnSpc>
                <a:spcPct val="100000"/>
              </a:lnSpc>
              <a:buChar char="•"/>
              <a:tabLst>
                <a:tab pos="568960" algn="l"/>
                <a:tab pos="569595" algn="l"/>
              </a:tabLst>
            </a:pPr>
            <a:r>
              <a:rPr lang="en-US" sz="2800" b="0" spc="15" dirty="0">
                <a:solidFill>
                  <a:srgbClr val="231F20"/>
                </a:solidFill>
                <a:latin typeface="Skolar Latin Light"/>
                <a:cs typeface="Skolar Latin Light"/>
              </a:rPr>
              <a:t>Standard </a:t>
            </a:r>
            <a:r>
              <a:rPr lang="en-US" sz="2800" b="0" spc="10" dirty="0">
                <a:solidFill>
                  <a:srgbClr val="231F20"/>
                </a:solidFill>
                <a:latin typeface="Skolar Latin Light"/>
                <a:cs typeface="Skolar Latin Light"/>
              </a:rPr>
              <a:t>list </a:t>
            </a:r>
            <a:r>
              <a:rPr lang="en-US" sz="2800" b="0" spc="15" dirty="0">
                <a:solidFill>
                  <a:srgbClr val="231F20"/>
                </a:solidFill>
                <a:latin typeface="Skolar Latin Light"/>
                <a:cs typeface="Skolar Latin Light"/>
              </a:rPr>
              <a:t>of</a:t>
            </a:r>
            <a:r>
              <a:rPr lang="en-US" sz="2800" b="0" spc="185" dirty="0">
                <a:solidFill>
                  <a:srgbClr val="231F20"/>
                </a:solidFill>
                <a:latin typeface="Skolar Latin Light"/>
                <a:cs typeface="Skolar Latin Light"/>
              </a:rPr>
              <a:t> </a:t>
            </a:r>
            <a:r>
              <a:rPr lang="en-US" sz="2800" b="0" spc="15" dirty="0">
                <a:solidFill>
                  <a:srgbClr val="231F20"/>
                </a:solidFill>
                <a:latin typeface="Skolar Latin Light"/>
                <a:cs typeface="Skolar Latin Light"/>
              </a:rPr>
              <a:t>resources</a:t>
            </a:r>
            <a:endParaRPr lang="en-US" sz="2800" dirty="0">
              <a:latin typeface="Skolar Latin Light"/>
              <a:cs typeface="Skolar Latin Light"/>
            </a:endParaRPr>
          </a:p>
          <a:p>
            <a:pPr marL="568960" indent="-556260">
              <a:lnSpc>
                <a:spcPct val="100000"/>
              </a:lnSpc>
              <a:spcBef>
                <a:spcPts val="1555"/>
              </a:spcBef>
              <a:buChar char="•"/>
              <a:tabLst>
                <a:tab pos="568960" algn="l"/>
                <a:tab pos="569595" algn="l"/>
              </a:tabLst>
            </a:pPr>
            <a:r>
              <a:rPr lang="en-US" sz="2800" b="0" spc="15" dirty="0">
                <a:solidFill>
                  <a:srgbClr val="231F20"/>
                </a:solidFill>
                <a:latin typeface="Skolar Latin Light"/>
                <a:cs typeface="Skolar Latin Light"/>
              </a:rPr>
              <a:t>Upload </a:t>
            </a:r>
            <a:r>
              <a:rPr lang="en-US" sz="2800" b="0" spc="-10" dirty="0">
                <a:solidFill>
                  <a:srgbClr val="231F20"/>
                </a:solidFill>
                <a:latin typeface="Skolar Latin Light"/>
                <a:cs typeface="Skolar Latin Light"/>
              </a:rPr>
              <a:t>your </a:t>
            </a:r>
            <a:r>
              <a:rPr lang="en-US" sz="2800" b="0" spc="-25" dirty="0">
                <a:solidFill>
                  <a:srgbClr val="231F20"/>
                </a:solidFill>
                <a:latin typeface="Skolar Latin Light"/>
                <a:cs typeface="Skolar Latin Light"/>
              </a:rPr>
              <a:t>own </a:t>
            </a:r>
            <a:r>
              <a:rPr lang="en-US" sz="2800" b="0" spc="15" dirty="0">
                <a:solidFill>
                  <a:srgbClr val="231F20"/>
                </a:solidFill>
                <a:latin typeface="Skolar Latin Light"/>
                <a:cs typeface="Skolar Latin Light"/>
              </a:rPr>
              <a:t>resources as </a:t>
            </a:r>
            <a:r>
              <a:rPr lang="en-US" sz="2800" b="0" spc="-10" dirty="0">
                <a:solidFill>
                  <a:srgbClr val="231F20"/>
                </a:solidFill>
                <a:latin typeface="Skolar Latin Light"/>
                <a:cs typeface="Skolar Latin Light"/>
              </a:rPr>
              <a:t>links, </a:t>
            </a:r>
            <a:r>
              <a:rPr lang="en-US" sz="2800" b="0" spc="-20" dirty="0">
                <a:solidFill>
                  <a:srgbClr val="231F20"/>
                </a:solidFill>
                <a:latin typeface="Skolar Latin Light"/>
                <a:cs typeface="Skolar Latin Light"/>
              </a:rPr>
              <a:t>files, </a:t>
            </a:r>
            <a:r>
              <a:rPr lang="en-US" sz="2800" b="0" spc="15" dirty="0">
                <a:solidFill>
                  <a:srgbClr val="231F20"/>
                </a:solidFill>
                <a:latin typeface="Skolar Latin Light"/>
                <a:cs typeface="Skolar Latin Light"/>
              </a:rPr>
              <a:t>or</a:t>
            </a:r>
            <a:r>
              <a:rPr lang="en-US" sz="2800" b="0" spc="80" dirty="0">
                <a:solidFill>
                  <a:srgbClr val="231F20"/>
                </a:solidFill>
                <a:latin typeface="Skolar Latin Light"/>
                <a:cs typeface="Skolar Latin Light"/>
              </a:rPr>
              <a:t> </a:t>
            </a:r>
            <a:r>
              <a:rPr lang="en-US" sz="2800" b="0" spc="15" dirty="0">
                <a:solidFill>
                  <a:srgbClr val="231F20"/>
                </a:solidFill>
                <a:latin typeface="Skolar Latin Light"/>
                <a:cs typeface="Skolar Latin Light"/>
              </a:rPr>
              <a:t>pictures</a:t>
            </a:r>
            <a:endParaRPr lang="en-US" sz="2800" dirty="0">
              <a:latin typeface="Skolar Latin Light"/>
              <a:cs typeface="Skolar Latin Light"/>
            </a:endParaRPr>
          </a:p>
        </p:txBody>
      </p:sp>
      <p:pic>
        <p:nvPicPr>
          <p:cNvPr id="2" name="Picture 1">
            <a:extLst>
              <a:ext uri="{FF2B5EF4-FFF2-40B4-BE49-F238E27FC236}">
                <a16:creationId xmlns:a16="http://schemas.microsoft.com/office/drawing/2014/main" id="{763569D4-3D60-91CD-E0EF-95DA0B3DF9DC}"/>
              </a:ext>
            </a:extLst>
          </p:cNvPr>
          <p:cNvPicPr>
            <a:picLocks noChangeAspect="1"/>
          </p:cNvPicPr>
          <p:nvPr/>
        </p:nvPicPr>
        <p:blipFill>
          <a:blip r:embed="rId3"/>
          <a:stretch>
            <a:fillRect/>
          </a:stretch>
        </p:blipFill>
        <p:spPr>
          <a:xfrm>
            <a:off x="13328650" y="2785798"/>
            <a:ext cx="4435654" cy="5737753"/>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CC8D32D1-9648-2A30-BEF4-CC5DB45E2F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5884" y="2222410"/>
            <a:ext cx="3200401" cy="6864530"/>
          </a:xfrm>
          <a:prstGeom prst="rect">
            <a:avLst/>
          </a:prstGeom>
        </p:spPr>
      </p:pic>
    </p:spTree>
    <p:extLst>
      <p:ext uri="{BB962C8B-B14F-4D97-AF65-F5344CB8AC3E}">
        <p14:creationId xmlns:p14="http://schemas.microsoft.com/office/powerpoint/2010/main" val="189068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941E-C4BF-4A48-C401-6D92A5F532AD}"/>
            </a:ext>
          </a:extLst>
        </p:cNvPr>
        <p:cNvGrpSpPr/>
        <p:nvPr/>
      </p:nvGrpSpPr>
      <p:grpSpPr>
        <a:xfrm>
          <a:off x="0" y="0"/>
          <a:ext cx="0" cy="0"/>
          <a:chOff x="0" y="0"/>
          <a:chExt cx="0" cy="0"/>
        </a:xfrm>
      </p:grpSpPr>
      <p:pic>
        <p:nvPicPr>
          <p:cNvPr id="5" name="Picture 4" descr="A close-up of a purple and white background&#10;&#10;AI-generated content may be incorrect.">
            <a:extLst>
              <a:ext uri="{FF2B5EF4-FFF2-40B4-BE49-F238E27FC236}">
                <a16:creationId xmlns:a16="http://schemas.microsoft.com/office/drawing/2014/main" id="{9ADA82C9-8B52-7DF2-9590-F38A0F338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41"/>
            <a:ext cx="20104100" cy="11308556"/>
          </a:xfrm>
          <a:prstGeom prst="rect">
            <a:avLst/>
          </a:prstGeom>
        </p:spPr>
      </p:pic>
      <p:sp>
        <p:nvSpPr>
          <p:cNvPr id="8" name="object 9">
            <a:extLst>
              <a:ext uri="{FF2B5EF4-FFF2-40B4-BE49-F238E27FC236}">
                <a16:creationId xmlns:a16="http://schemas.microsoft.com/office/drawing/2014/main" id="{7B936E32-9755-D665-0121-2FE37DB5E57C}"/>
              </a:ext>
            </a:extLst>
          </p:cNvPr>
          <p:cNvSpPr txBox="1">
            <a:spLocks/>
          </p:cNvSpPr>
          <p:nvPr/>
        </p:nvSpPr>
        <p:spPr>
          <a:xfrm>
            <a:off x="1499819" y="2454275"/>
            <a:ext cx="17713345" cy="2443618"/>
          </a:xfrm>
          <a:prstGeom prst="rect">
            <a:avLst/>
          </a:prstGeom>
        </p:spPr>
        <p:txBody>
          <a:bodyPr vert="horz" wrap="square" lIns="0" tIns="12065" rIns="0" bIns="0" rtlCol="0">
            <a:spAutoFit/>
          </a:bodyPr>
          <a:lstStyle>
            <a:lvl1pPr>
              <a:defRPr>
                <a:latin typeface="+mj-lt"/>
                <a:ea typeface="+mj-ea"/>
                <a:cs typeface="+mj-cs"/>
              </a:defRPr>
            </a:lvl1pPr>
          </a:lstStyle>
          <a:p>
            <a:pPr marL="80010" marR="5080" indent="-67945">
              <a:spcBef>
                <a:spcPts val="95"/>
              </a:spcBef>
            </a:pPr>
            <a:r>
              <a:rPr lang="en-US" sz="7900" b="1" kern="0" spc="-240" dirty="0">
                <a:solidFill>
                  <a:srgbClr val="69C9CA"/>
                </a:solidFill>
                <a:latin typeface="Arial" panose="020B0604020202020204" pitchFamily="34" charset="0"/>
                <a:cs typeface="Arial" panose="020B0604020202020204" pitchFamily="34" charset="0"/>
              </a:rPr>
              <a:t>5. De-stigmatize dementia through conversations</a:t>
            </a:r>
            <a:endParaRPr lang="en-US" sz="7900" b="1" kern="0" dirty="0">
              <a:solidFill>
                <a:srgbClr val="69C9CA"/>
              </a:solidFill>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454F42DE-D058-9FE8-E20C-759FEEC18043}"/>
              </a:ext>
            </a:extLst>
          </p:cNvPr>
          <p:cNvSpPr txBox="1"/>
          <p:nvPr/>
        </p:nvSpPr>
        <p:spPr>
          <a:xfrm>
            <a:off x="1623034" y="5160891"/>
            <a:ext cx="16858031" cy="2344231"/>
          </a:xfrm>
          <a:prstGeom prst="rect">
            <a:avLst/>
          </a:prstGeom>
        </p:spPr>
        <p:txBody>
          <a:bodyPr vert="horz" wrap="square" lIns="0" tIns="12065" rIns="0" bIns="0" rtlCol="0">
            <a:spAutoFit/>
          </a:bodyPr>
          <a:lstStyle/>
          <a:p>
            <a:pPr marL="12700">
              <a:lnSpc>
                <a:spcPct val="100000"/>
              </a:lnSpc>
              <a:spcBef>
                <a:spcPts val="1155"/>
              </a:spcBef>
            </a:pPr>
            <a:r>
              <a:rPr lang="en-US" sz="3200" b="0" i="1" spc="-60" dirty="0">
                <a:latin typeface="Skolar Latin Light"/>
                <a:cs typeface="Skolar Latin Light"/>
              </a:rPr>
              <a:t>“…</a:t>
            </a:r>
            <a:r>
              <a:rPr lang="en-US" sz="3200" b="0" i="1" spc="250" dirty="0">
                <a:latin typeface="Skolar Latin Light"/>
                <a:cs typeface="Skolar Latin Light"/>
              </a:rPr>
              <a:t> </a:t>
            </a:r>
            <a:r>
              <a:rPr lang="en-US" sz="3200" b="0" i="1" spc="105" dirty="0">
                <a:latin typeface="Skolar Latin Light"/>
                <a:cs typeface="Skolar Latin Light"/>
              </a:rPr>
              <a:t>Everyone</a:t>
            </a:r>
            <a:r>
              <a:rPr lang="en-US" sz="3200" b="0" i="1" spc="254" dirty="0">
                <a:latin typeface="Skolar Latin Light"/>
                <a:cs typeface="Skolar Latin Light"/>
              </a:rPr>
              <a:t> </a:t>
            </a:r>
            <a:r>
              <a:rPr lang="en-US" sz="3200" b="0" i="1" spc="90" dirty="0">
                <a:latin typeface="Skolar Latin Light"/>
                <a:cs typeface="Skolar Latin Light"/>
              </a:rPr>
              <a:t>feels</a:t>
            </a:r>
            <a:r>
              <a:rPr lang="en-US" sz="3200" b="0" i="1" spc="254" dirty="0">
                <a:latin typeface="Skolar Latin Light"/>
                <a:cs typeface="Skolar Latin Light"/>
              </a:rPr>
              <a:t> </a:t>
            </a:r>
            <a:r>
              <a:rPr lang="en-US" sz="3200" b="0" i="1" spc="90" dirty="0">
                <a:latin typeface="Skolar Latin Light"/>
                <a:cs typeface="Skolar Latin Light"/>
              </a:rPr>
              <a:t>like</a:t>
            </a:r>
            <a:r>
              <a:rPr lang="en-US" sz="3200" b="0" i="1" spc="254" dirty="0">
                <a:latin typeface="Skolar Latin Light"/>
                <a:cs typeface="Skolar Latin Light"/>
              </a:rPr>
              <a:t> </a:t>
            </a:r>
            <a:r>
              <a:rPr lang="en-US" sz="3200" b="0" i="1" spc="50" dirty="0">
                <a:latin typeface="Skolar Latin Light"/>
                <a:cs typeface="Skolar Latin Light"/>
              </a:rPr>
              <a:t>you’re</a:t>
            </a:r>
            <a:r>
              <a:rPr lang="en-US" sz="3200" b="0" i="1" spc="254" dirty="0">
                <a:latin typeface="Skolar Latin Light"/>
                <a:cs typeface="Skolar Latin Light"/>
              </a:rPr>
              <a:t> </a:t>
            </a:r>
            <a:r>
              <a:rPr lang="en-US" sz="3200" b="0" i="1" spc="100" dirty="0">
                <a:latin typeface="Skolar Latin Light"/>
                <a:cs typeface="Skolar Latin Light"/>
              </a:rPr>
              <a:t>alone</a:t>
            </a:r>
            <a:r>
              <a:rPr lang="en-US" sz="3200" b="0" i="1" spc="254" dirty="0">
                <a:latin typeface="Skolar Latin Light"/>
                <a:cs typeface="Skolar Latin Light"/>
              </a:rPr>
              <a:t> </a:t>
            </a:r>
            <a:r>
              <a:rPr lang="en-US" sz="3200" b="0" i="1" spc="65" dirty="0">
                <a:latin typeface="Skolar Latin Light"/>
                <a:cs typeface="Skolar Latin Light"/>
              </a:rPr>
              <a:t>in</a:t>
            </a:r>
            <a:r>
              <a:rPr lang="en-US" sz="3200" b="0" i="1" spc="254" dirty="0">
                <a:latin typeface="Skolar Latin Light"/>
                <a:cs typeface="Skolar Latin Light"/>
              </a:rPr>
              <a:t> </a:t>
            </a:r>
            <a:r>
              <a:rPr lang="en-US" sz="3200" b="0" i="1" spc="90" dirty="0">
                <a:latin typeface="Skolar Latin Light"/>
                <a:cs typeface="Skolar Latin Light"/>
              </a:rPr>
              <a:t>this</a:t>
            </a:r>
            <a:r>
              <a:rPr lang="en-US" sz="3200" b="0" i="1" spc="250" dirty="0">
                <a:latin typeface="Skolar Latin Light"/>
                <a:cs typeface="Skolar Latin Light"/>
              </a:rPr>
              <a:t> </a:t>
            </a:r>
            <a:r>
              <a:rPr lang="en-US" sz="3200" b="0" i="1" spc="95" dirty="0">
                <a:latin typeface="Skolar Latin Light"/>
                <a:cs typeface="Skolar Latin Light"/>
              </a:rPr>
              <a:t>whole</a:t>
            </a:r>
            <a:r>
              <a:rPr lang="en-US" sz="3200" b="0" i="1" spc="254" dirty="0">
                <a:latin typeface="Skolar Latin Light"/>
                <a:cs typeface="Skolar Latin Light"/>
              </a:rPr>
              <a:t> </a:t>
            </a:r>
            <a:r>
              <a:rPr lang="en-US" sz="3200" b="0" i="1" spc="105" dirty="0">
                <a:latin typeface="Skolar Latin Light"/>
                <a:cs typeface="Skolar Latin Light"/>
              </a:rPr>
              <a:t>thing,</a:t>
            </a:r>
            <a:r>
              <a:rPr lang="en-US" sz="3200" b="0" i="1" spc="254" dirty="0">
                <a:latin typeface="Skolar Latin Light"/>
                <a:cs typeface="Skolar Latin Light"/>
              </a:rPr>
              <a:t> </a:t>
            </a:r>
            <a:r>
              <a:rPr lang="en-US" sz="3200" b="0" i="1" spc="105" dirty="0">
                <a:latin typeface="Skolar Latin Light"/>
                <a:cs typeface="Skolar Latin Light"/>
              </a:rPr>
              <a:t>right?</a:t>
            </a:r>
            <a:r>
              <a:rPr lang="en-US" sz="3200" b="0" i="1" spc="225" dirty="0">
                <a:latin typeface="Skolar Latin Light"/>
                <a:cs typeface="Skolar Latin Light"/>
              </a:rPr>
              <a:t> </a:t>
            </a:r>
            <a:r>
              <a:rPr lang="en-US" sz="3200" b="0" i="1" spc="90" dirty="0">
                <a:latin typeface="Skolar Latin Light"/>
                <a:cs typeface="Skolar Latin Light"/>
              </a:rPr>
              <a:t>And</a:t>
            </a:r>
            <a:r>
              <a:rPr lang="en-US" sz="3200" b="0" i="1" spc="254" dirty="0">
                <a:latin typeface="Skolar Latin Light"/>
                <a:cs typeface="Skolar Latin Light"/>
              </a:rPr>
              <a:t> </a:t>
            </a:r>
            <a:r>
              <a:rPr lang="en-US" sz="3200" b="0" i="1" spc="90" dirty="0">
                <a:latin typeface="Skolar Latin Light"/>
                <a:cs typeface="Skolar Latin Light"/>
              </a:rPr>
              <a:t>this</a:t>
            </a:r>
            <a:r>
              <a:rPr lang="en-US" sz="3200" b="0" i="1" spc="254" dirty="0">
                <a:latin typeface="Skolar Latin Light"/>
                <a:cs typeface="Skolar Latin Light"/>
              </a:rPr>
              <a:t> </a:t>
            </a:r>
            <a:r>
              <a:rPr lang="en-US" sz="3200" b="0" i="1" spc="95" dirty="0">
                <a:latin typeface="Skolar Latin Light"/>
                <a:cs typeface="Skolar Latin Light"/>
              </a:rPr>
              <a:t>whole</a:t>
            </a:r>
            <a:r>
              <a:rPr lang="en-US" sz="3200" b="0" i="1" spc="254" dirty="0">
                <a:latin typeface="Skolar Latin Light"/>
                <a:cs typeface="Skolar Latin Light"/>
              </a:rPr>
              <a:t> </a:t>
            </a:r>
            <a:r>
              <a:rPr lang="en-US" sz="3200" b="0" i="1" spc="110" dirty="0">
                <a:latin typeface="Skolar Latin Light"/>
                <a:cs typeface="Skolar Latin Light"/>
              </a:rPr>
              <a:t>process.</a:t>
            </a:r>
            <a:endParaRPr lang="en-US" sz="3200" dirty="0">
              <a:latin typeface="Skolar Latin Light"/>
              <a:cs typeface="Skolar Latin Light"/>
            </a:endParaRPr>
          </a:p>
          <a:p>
            <a:pPr marL="12700" marR="5080" algn="just">
              <a:lnSpc>
                <a:spcPts val="4780"/>
              </a:lnSpc>
              <a:spcBef>
                <a:spcPts val="340"/>
              </a:spcBef>
            </a:pPr>
            <a:r>
              <a:rPr lang="en-US" sz="3200" b="0" i="1" spc="85" dirty="0">
                <a:latin typeface="Skolar Latin Light"/>
                <a:cs typeface="Skolar Latin Light"/>
              </a:rPr>
              <a:t>So, </a:t>
            </a:r>
            <a:r>
              <a:rPr lang="en-US" sz="3200" b="0" i="1" spc="90" dirty="0">
                <a:latin typeface="Skolar Latin Light"/>
                <a:cs typeface="Skolar Latin Light"/>
              </a:rPr>
              <a:t>when </a:t>
            </a:r>
            <a:r>
              <a:rPr lang="en-US" sz="3200" b="0" i="1" spc="55" dirty="0">
                <a:latin typeface="Skolar Latin Light"/>
                <a:cs typeface="Skolar Latin Light"/>
              </a:rPr>
              <a:t>we </a:t>
            </a:r>
            <a:r>
              <a:rPr lang="en-US" sz="3200" b="0" i="1" spc="100" dirty="0">
                <a:latin typeface="Skolar Latin Light"/>
                <a:cs typeface="Skolar Latin Light"/>
              </a:rPr>
              <a:t>start </a:t>
            </a:r>
            <a:r>
              <a:rPr lang="en-US" sz="3200" b="0" i="1" spc="105" dirty="0">
                <a:latin typeface="Skolar Latin Light"/>
                <a:cs typeface="Skolar Latin Light"/>
              </a:rPr>
              <a:t>talking </a:t>
            </a:r>
            <a:r>
              <a:rPr lang="en-US" sz="3200" b="0" i="1" spc="100" dirty="0">
                <a:latin typeface="Skolar Latin Light"/>
                <a:cs typeface="Skolar Latin Light"/>
              </a:rPr>
              <a:t>about </a:t>
            </a:r>
            <a:r>
              <a:rPr lang="en-US" sz="3200" b="0" i="1" spc="90" dirty="0">
                <a:latin typeface="Skolar Latin Light"/>
                <a:cs typeface="Skolar Latin Light"/>
              </a:rPr>
              <a:t>resources </a:t>
            </a:r>
            <a:r>
              <a:rPr lang="en-US" sz="3200" b="0" i="1" spc="95" dirty="0">
                <a:latin typeface="Skolar Latin Light"/>
                <a:cs typeface="Skolar Latin Light"/>
              </a:rPr>
              <a:t>that </a:t>
            </a:r>
            <a:r>
              <a:rPr lang="en-US" sz="3200" b="0" i="1" spc="55" dirty="0">
                <a:latin typeface="Skolar Latin Light"/>
                <a:cs typeface="Skolar Latin Light"/>
              </a:rPr>
              <a:t>are </a:t>
            </a:r>
            <a:r>
              <a:rPr lang="en-US" sz="3200" b="0" i="1" spc="105" dirty="0">
                <a:latin typeface="Skolar Latin Light"/>
                <a:cs typeface="Skolar Latin Light"/>
              </a:rPr>
              <a:t>available, </a:t>
            </a:r>
            <a:r>
              <a:rPr lang="en-US" sz="3200" b="0" i="1" spc="95" dirty="0">
                <a:latin typeface="Skolar Latin Light"/>
                <a:cs typeface="Skolar Latin Light"/>
              </a:rPr>
              <a:t>then </a:t>
            </a:r>
            <a:r>
              <a:rPr lang="en-US" sz="3200" b="0" i="1" spc="110" dirty="0">
                <a:latin typeface="Skolar Latin Light"/>
                <a:cs typeface="Skolar Latin Light"/>
              </a:rPr>
              <a:t>everybody </a:t>
            </a:r>
            <a:r>
              <a:rPr lang="en-US" sz="3200" b="0" i="1" spc="95" dirty="0">
                <a:latin typeface="Skolar Latin Light"/>
                <a:cs typeface="Skolar Latin Light"/>
              </a:rPr>
              <a:t>sits </a:t>
            </a:r>
            <a:r>
              <a:rPr lang="en-US" sz="3200" b="0" i="1" spc="65" dirty="0">
                <a:latin typeface="Skolar Latin Light"/>
                <a:cs typeface="Skolar Latin Light"/>
              </a:rPr>
              <a:t>up </a:t>
            </a:r>
            <a:r>
              <a:rPr lang="en-US" sz="3200" b="0" i="1" spc="125" dirty="0">
                <a:latin typeface="Skolar Latin Light"/>
                <a:cs typeface="Skolar Latin Light"/>
              </a:rPr>
              <a:t>and  </a:t>
            </a:r>
            <a:r>
              <a:rPr lang="en-US" sz="3200" b="0" i="1" spc="105" dirty="0">
                <a:latin typeface="Skolar Latin Light"/>
                <a:cs typeface="Skolar Latin Light"/>
              </a:rPr>
              <a:t>listens. </a:t>
            </a:r>
            <a:r>
              <a:rPr lang="en-US" sz="3200" b="0" i="1" spc="90" dirty="0">
                <a:latin typeface="Skolar Latin Light"/>
                <a:cs typeface="Skolar Latin Light"/>
              </a:rPr>
              <a:t>And also </a:t>
            </a:r>
            <a:r>
              <a:rPr lang="en-US" sz="3200" b="0" i="1" spc="50" dirty="0">
                <a:latin typeface="Skolar Latin Light"/>
                <a:cs typeface="Skolar Latin Light"/>
              </a:rPr>
              <a:t>it’s </a:t>
            </a:r>
            <a:r>
              <a:rPr lang="en-US" sz="3200" b="0" i="1" spc="95" dirty="0">
                <a:latin typeface="Skolar Latin Light"/>
                <a:cs typeface="Skolar Latin Light"/>
              </a:rPr>
              <a:t>good </a:t>
            </a:r>
            <a:r>
              <a:rPr lang="en-US" sz="3200" b="0" i="1" spc="55" dirty="0">
                <a:latin typeface="Skolar Latin Light"/>
                <a:cs typeface="Skolar Latin Light"/>
              </a:rPr>
              <a:t>to </a:t>
            </a:r>
            <a:r>
              <a:rPr lang="en-US" sz="3200" b="0" i="1" spc="85" dirty="0">
                <a:latin typeface="Skolar Latin Light"/>
                <a:cs typeface="Skolar Latin Light"/>
              </a:rPr>
              <a:t>know </a:t>
            </a:r>
            <a:r>
              <a:rPr lang="en-US" sz="3200" b="0" i="1" spc="70" dirty="0">
                <a:latin typeface="Skolar Latin Light"/>
                <a:cs typeface="Skolar Latin Light"/>
              </a:rPr>
              <a:t>how </a:t>
            </a:r>
            <a:r>
              <a:rPr lang="en-US" sz="3200" b="0" i="1" spc="95" dirty="0">
                <a:latin typeface="Skolar Latin Light"/>
                <a:cs typeface="Skolar Latin Light"/>
              </a:rPr>
              <a:t>each </a:t>
            </a:r>
            <a:r>
              <a:rPr lang="en-US" sz="3200" b="0" i="1" spc="85" dirty="0">
                <a:latin typeface="Skolar Latin Light"/>
                <a:cs typeface="Skolar Latin Light"/>
              </a:rPr>
              <a:t>one </a:t>
            </a:r>
            <a:r>
              <a:rPr lang="en-US" sz="3200" b="0" i="1" spc="110" dirty="0">
                <a:latin typeface="Skolar Latin Light"/>
                <a:cs typeface="Skolar Latin Light"/>
              </a:rPr>
              <a:t>manages </a:t>
            </a:r>
            <a:r>
              <a:rPr lang="en-US" sz="3200" b="0" i="1" spc="100" dirty="0">
                <a:latin typeface="Skolar Latin Light"/>
                <a:cs typeface="Skolar Latin Light"/>
              </a:rPr>
              <a:t>their </a:t>
            </a:r>
            <a:r>
              <a:rPr lang="en-US" sz="3200" b="0" i="1" spc="40" dirty="0">
                <a:latin typeface="Skolar Latin Light"/>
                <a:cs typeface="Skolar Latin Light"/>
              </a:rPr>
              <a:t>day. </a:t>
            </a:r>
            <a:r>
              <a:rPr lang="en-US" sz="3200" b="0" i="1" spc="10" dirty="0">
                <a:latin typeface="Skolar Latin Light"/>
                <a:cs typeface="Skolar Latin Light"/>
              </a:rPr>
              <a:t>… </a:t>
            </a:r>
            <a:r>
              <a:rPr lang="en-US" sz="3200" b="0" i="1" spc="90" dirty="0">
                <a:latin typeface="Skolar Latin Light"/>
                <a:cs typeface="Skolar Latin Light"/>
              </a:rPr>
              <a:t>this </a:t>
            </a:r>
            <a:r>
              <a:rPr lang="en-US" sz="3200" b="0" i="1" spc="85" dirty="0">
                <a:latin typeface="Skolar Latin Light"/>
                <a:cs typeface="Skolar Latin Light"/>
              </a:rPr>
              <a:t>app </a:t>
            </a:r>
            <a:r>
              <a:rPr lang="en-US" sz="3200" b="0" i="1" spc="90" dirty="0">
                <a:latin typeface="Skolar Latin Light"/>
                <a:cs typeface="Skolar Latin Light"/>
              </a:rPr>
              <a:t>also </a:t>
            </a:r>
            <a:r>
              <a:rPr lang="en-US" sz="3200" b="0" i="1" spc="125" dirty="0">
                <a:latin typeface="Skolar Latin Light"/>
                <a:cs typeface="Skolar Latin Light"/>
              </a:rPr>
              <a:t>kind  </a:t>
            </a:r>
            <a:r>
              <a:rPr lang="en-US" sz="3200" b="0" i="1" spc="65" dirty="0">
                <a:latin typeface="Skolar Latin Light"/>
                <a:cs typeface="Skolar Latin Light"/>
              </a:rPr>
              <a:t>of </a:t>
            </a:r>
            <a:r>
              <a:rPr lang="en-US" sz="3200" b="0" i="1" spc="70" dirty="0">
                <a:latin typeface="Skolar Latin Light"/>
                <a:cs typeface="Skolar Latin Light"/>
              </a:rPr>
              <a:t>draws </a:t>
            </a:r>
            <a:r>
              <a:rPr lang="en-US" sz="3200" b="0" i="1" spc="65" dirty="0">
                <a:latin typeface="Skolar Latin Light"/>
                <a:cs typeface="Skolar Latin Light"/>
              </a:rPr>
              <a:t>us </a:t>
            </a:r>
            <a:r>
              <a:rPr lang="en-US" sz="3200" b="0" i="1" spc="105" dirty="0">
                <a:latin typeface="Skolar Latin Light"/>
                <a:cs typeface="Skolar Latin Light"/>
              </a:rPr>
              <a:t>closer</a:t>
            </a:r>
            <a:r>
              <a:rPr lang="en-US" sz="3200" b="0" i="1" spc="265" dirty="0">
                <a:latin typeface="Skolar Latin Light"/>
                <a:cs typeface="Skolar Latin Light"/>
              </a:rPr>
              <a:t> </a:t>
            </a:r>
            <a:r>
              <a:rPr lang="en-US" sz="3200" b="0" i="1" spc="40" dirty="0">
                <a:latin typeface="Skolar Latin Light"/>
                <a:cs typeface="Skolar Latin Light"/>
              </a:rPr>
              <a:t>together…“. </a:t>
            </a:r>
            <a:r>
              <a:rPr lang="en-US" sz="3200" b="0" i="1" spc="5" dirty="0">
                <a:latin typeface="Skolar Latin Light"/>
                <a:cs typeface="Skolar Latin Light"/>
              </a:rPr>
              <a:t>-</a:t>
            </a:r>
            <a:r>
              <a:rPr lang="en-US" sz="3200" b="0" i="1" spc="245" dirty="0">
                <a:latin typeface="Skolar Latin Light"/>
                <a:cs typeface="Skolar Latin Light"/>
              </a:rPr>
              <a:t> </a:t>
            </a:r>
            <a:r>
              <a:rPr lang="en-US" sz="3200" b="0" i="1" spc="110" dirty="0">
                <a:latin typeface="Skolar Latin Light"/>
                <a:cs typeface="Skolar Latin Light"/>
              </a:rPr>
              <a:t>Caregiver</a:t>
            </a:r>
            <a:endParaRPr lang="en-US" sz="3200" dirty="0">
              <a:latin typeface="Skolar Latin Light"/>
              <a:cs typeface="Skolar Latin Light"/>
            </a:endParaRPr>
          </a:p>
        </p:txBody>
      </p:sp>
    </p:spTree>
    <p:extLst>
      <p:ext uri="{BB962C8B-B14F-4D97-AF65-F5344CB8AC3E}">
        <p14:creationId xmlns:p14="http://schemas.microsoft.com/office/powerpoint/2010/main" val="140369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880DFC-B615-31BD-FD13-D39F1354B2DA}"/>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A838DA82-EF85-41DF-6DBE-F9FC9694A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4"/>
            <a:ext cx="20104100" cy="11308556"/>
          </a:xfrm>
          <a:prstGeom prst="rect">
            <a:avLst/>
          </a:prstGeom>
        </p:spPr>
      </p:pic>
      <p:sp>
        <p:nvSpPr>
          <p:cNvPr id="10" name="object 10">
            <a:extLst>
              <a:ext uri="{FF2B5EF4-FFF2-40B4-BE49-F238E27FC236}">
                <a16:creationId xmlns:a16="http://schemas.microsoft.com/office/drawing/2014/main" id="{CB1EEA67-814E-9920-0CDC-EB57AF86E868}"/>
              </a:ext>
            </a:extLst>
          </p:cNvPr>
          <p:cNvSpPr txBox="1">
            <a:spLocks noGrp="1"/>
          </p:cNvSpPr>
          <p:nvPr>
            <p:ph type="title"/>
          </p:nvPr>
        </p:nvSpPr>
        <p:spPr>
          <a:xfrm>
            <a:off x="1934884" y="1138465"/>
            <a:ext cx="5721350" cy="930275"/>
          </a:xfrm>
          <a:prstGeom prst="rect">
            <a:avLst/>
          </a:prstGeom>
        </p:spPr>
        <p:txBody>
          <a:bodyPr vert="horz" wrap="square" lIns="0" tIns="17145" rIns="0" bIns="0" rtlCol="0">
            <a:spAutoFit/>
          </a:bodyPr>
          <a:lstStyle/>
          <a:p>
            <a:pPr marL="12700">
              <a:lnSpc>
                <a:spcPct val="100000"/>
              </a:lnSpc>
              <a:spcBef>
                <a:spcPts val="135"/>
              </a:spcBef>
            </a:pPr>
            <a:r>
              <a:rPr lang="en-US" sz="5900" spc="-360" dirty="0"/>
              <a:t>NEXT STEPS</a:t>
            </a:r>
            <a:endParaRPr sz="5900" dirty="0"/>
          </a:p>
        </p:txBody>
      </p:sp>
      <p:sp>
        <p:nvSpPr>
          <p:cNvPr id="12" name="object 12">
            <a:extLst>
              <a:ext uri="{FF2B5EF4-FFF2-40B4-BE49-F238E27FC236}">
                <a16:creationId xmlns:a16="http://schemas.microsoft.com/office/drawing/2014/main" id="{663F3A06-13DD-5847-495C-FF35B1D71EE1}"/>
              </a:ext>
            </a:extLst>
          </p:cNvPr>
          <p:cNvSpPr txBox="1"/>
          <p:nvPr/>
        </p:nvSpPr>
        <p:spPr>
          <a:xfrm>
            <a:off x="1934883" y="3325241"/>
            <a:ext cx="11317567" cy="4716804"/>
          </a:xfrm>
          <a:prstGeom prst="rect">
            <a:avLst/>
          </a:prstGeom>
        </p:spPr>
        <p:txBody>
          <a:bodyPr vert="horz" wrap="square" lIns="0" tIns="208915" rIns="0" bIns="0" rtlCol="0">
            <a:spAutoFit/>
          </a:bodyPr>
          <a:lstStyle/>
          <a:p>
            <a:pPr marL="527050" indent="-514350">
              <a:lnSpc>
                <a:spcPct val="100000"/>
              </a:lnSpc>
              <a:spcBef>
                <a:spcPts val="135"/>
              </a:spcBef>
              <a:buFont typeface="+mj-lt"/>
              <a:buAutoNum type="arabicPeriod"/>
              <a:tabLst>
                <a:tab pos="568960" algn="l"/>
                <a:tab pos="569595" algn="l"/>
              </a:tabLst>
            </a:pPr>
            <a:r>
              <a:rPr lang="en-US" sz="3200" b="0" dirty="0">
                <a:solidFill>
                  <a:srgbClr val="231F20"/>
                </a:solidFill>
                <a:latin typeface="Skolar Latin Light"/>
                <a:cs typeface="Skolar Latin Light"/>
              </a:rPr>
              <a:t>Visit </a:t>
            </a:r>
            <a:r>
              <a:rPr lang="en-US" sz="3200" b="0" spc="15" dirty="0">
                <a:solidFill>
                  <a:srgbClr val="231F20"/>
                </a:solidFill>
                <a:latin typeface="Skolar Latin Light"/>
                <a:cs typeface="Skolar Latin Light"/>
              </a:rPr>
              <a:t>our </a:t>
            </a:r>
            <a:r>
              <a:rPr lang="en-US" sz="3200" b="0" spc="5" dirty="0">
                <a:solidFill>
                  <a:srgbClr val="231F20"/>
                </a:solidFill>
                <a:latin typeface="Skolar Latin Light"/>
                <a:cs typeface="Skolar Latin Light"/>
              </a:rPr>
              <a:t>website </a:t>
            </a:r>
            <a:r>
              <a:rPr lang="en-US" sz="3200" b="0" spc="15" dirty="0">
                <a:solidFill>
                  <a:srgbClr val="231F20"/>
                </a:solidFill>
                <a:latin typeface="Skolar Latin Light"/>
                <a:cs typeface="Skolar Latin Light"/>
              </a:rPr>
              <a:t>to explore the ODJJ</a:t>
            </a:r>
            <a:r>
              <a:rPr lang="en-US" sz="3200" b="0" spc="-35" dirty="0">
                <a:solidFill>
                  <a:srgbClr val="231F20"/>
                </a:solidFill>
                <a:latin typeface="Skolar Latin Light"/>
                <a:cs typeface="Skolar Latin Light"/>
              </a:rPr>
              <a:t> </a:t>
            </a:r>
            <a:r>
              <a:rPr lang="en-US" sz="3200" b="0" spc="20" dirty="0">
                <a:solidFill>
                  <a:srgbClr val="231F20"/>
                </a:solidFill>
                <a:latin typeface="Skolar Latin Light"/>
                <a:cs typeface="Skolar Latin Light"/>
              </a:rPr>
              <a:t>further</a:t>
            </a:r>
            <a:endParaRPr lang="en-US" sz="3200" dirty="0">
              <a:latin typeface="Skolar Latin Light"/>
              <a:cs typeface="Skolar Latin Light"/>
            </a:endParaRPr>
          </a:p>
          <a:p>
            <a:pPr>
              <a:lnSpc>
                <a:spcPct val="100000"/>
              </a:lnSpc>
              <a:spcBef>
                <a:spcPts val="45"/>
              </a:spcBef>
              <a:buClr>
                <a:srgbClr val="231F20"/>
              </a:buClr>
              <a:buFont typeface="Skolar Latin Light"/>
              <a:buAutoNum type="arabicPeriod"/>
            </a:pPr>
            <a:endParaRPr lang="en-US" sz="6000" dirty="0">
              <a:latin typeface="Times New Roman"/>
              <a:cs typeface="Times New Roman"/>
            </a:endParaRPr>
          </a:p>
          <a:p>
            <a:pPr marL="527050" marR="281305" indent="-514350">
              <a:lnSpc>
                <a:spcPct val="109900"/>
              </a:lnSpc>
              <a:spcBef>
                <a:spcPts val="5"/>
              </a:spcBef>
              <a:buFont typeface="+mj-lt"/>
              <a:buAutoNum type="arabicPeriod"/>
              <a:tabLst>
                <a:tab pos="568960" algn="l"/>
                <a:tab pos="569595" algn="l"/>
              </a:tabLst>
            </a:pPr>
            <a:r>
              <a:rPr lang="en-US" sz="3200" b="0" spc="10" dirty="0">
                <a:solidFill>
                  <a:srgbClr val="231F20"/>
                </a:solidFill>
                <a:latin typeface="Skolar Latin Light"/>
                <a:cs typeface="Skolar Latin Light"/>
              </a:rPr>
              <a:t>If </a:t>
            </a:r>
            <a:r>
              <a:rPr lang="en-US" sz="3200" b="0" spc="-65" dirty="0">
                <a:solidFill>
                  <a:srgbClr val="231F20"/>
                </a:solidFill>
                <a:latin typeface="Skolar Latin Light"/>
                <a:cs typeface="Skolar Latin Light"/>
              </a:rPr>
              <a:t>you’d </a:t>
            </a:r>
            <a:r>
              <a:rPr lang="en-US" sz="3200" b="0" spc="-5" dirty="0">
                <a:solidFill>
                  <a:srgbClr val="231F20"/>
                </a:solidFill>
                <a:latin typeface="Skolar Latin Light"/>
                <a:cs typeface="Skolar Latin Light"/>
              </a:rPr>
              <a:t>like </a:t>
            </a:r>
            <a:r>
              <a:rPr lang="en-US" sz="3200" b="0" spc="15" dirty="0">
                <a:solidFill>
                  <a:srgbClr val="231F20"/>
                </a:solidFill>
                <a:latin typeface="Skolar Latin Light"/>
                <a:cs typeface="Skolar Latin Light"/>
              </a:rPr>
              <a:t>to share/promote ODJJ to </a:t>
            </a:r>
            <a:r>
              <a:rPr lang="en-US" sz="3200" b="0" spc="-45" dirty="0">
                <a:solidFill>
                  <a:srgbClr val="231F20"/>
                </a:solidFill>
                <a:latin typeface="Skolar Latin Light"/>
                <a:cs typeface="Skolar Latin Light"/>
              </a:rPr>
              <a:t>Your </a:t>
            </a:r>
            <a:r>
              <a:rPr lang="en-US" sz="3200" b="0" spc="20" dirty="0">
                <a:solidFill>
                  <a:srgbClr val="231F20"/>
                </a:solidFill>
                <a:latin typeface="Skolar Latin Light"/>
                <a:cs typeface="Skolar Latin Light"/>
              </a:rPr>
              <a:t>Community  </a:t>
            </a:r>
            <a:r>
              <a:rPr lang="en-US" sz="3200" b="0" spc="15" dirty="0">
                <a:solidFill>
                  <a:srgbClr val="231F20"/>
                </a:solidFill>
                <a:latin typeface="Skolar Latin Light"/>
                <a:cs typeface="Skolar Latin Light"/>
              </a:rPr>
              <a:t>or Organization, </a:t>
            </a:r>
            <a:r>
              <a:rPr lang="en-US" sz="3200" b="0" spc="10" dirty="0">
                <a:solidFill>
                  <a:srgbClr val="231F20"/>
                </a:solidFill>
                <a:latin typeface="Skolar Latin Light"/>
                <a:cs typeface="Skolar Latin Light"/>
              </a:rPr>
              <a:t>visit </a:t>
            </a:r>
            <a:r>
              <a:rPr lang="en-US" sz="3200" b="0" spc="15" dirty="0">
                <a:solidFill>
                  <a:srgbClr val="231F20"/>
                </a:solidFill>
                <a:latin typeface="Skolar Latin Light"/>
                <a:cs typeface="Skolar Latin Light"/>
              </a:rPr>
              <a:t>our resource</a:t>
            </a:r>
            <a:r>
              <a:rPr lang="en-US" sz="3200" b="0" spc="-30" dirty="0">
                <a:solidFill>
                  <a:srgbClr val="231F20"/>
                </a:solidFill>
                <a:latin typeface="Skolar Latin Light"/>
                <a:cs typeface="Skolar Latin Light"/>
              </a:rPr>
              <a:t> </a:t>
            </a:r>
            <a:r>
              <a:rPr lang="en-US" sz="3200" b="0" spc="5" dirty="0">
                <a:solidFill>
                  <a:srgbClr val="231F20"/>
                </a:solidFill>
                <a:latin typeface="Skolar Latin Light"/>
                <a:cs typeface="Skolar Latin Light"/>
              </a:rPr>
              <a:t>page</a:t>
            </a:r>
            <a:endParaRPr lang="en-US" sz="3200" dirty="0">
              <a:latin typeface="Skolar Latin Light"/>
              <a:cs typeface="Skolar Latin Light"/>
            </a:endParaRPr>
          </a:p>
          <a:p>
            <a:pPr marL="1143000" indent="-1143000">
              <a:lnSpc>
                <a:spcPct val="100000"/>
              </a:lnSpc>
              <a:spcBef>
                <a:spcPts val="45"/>
              </a:spcBef>
              <a:buFont typeface="+mj-lt"/>
              <a:buAutoNum type="arabicPeriod"/>
            </a:pPr>
            <a:endParaRPr lang="en-US" sz="6000" dirty="0">
              <a:latin typeface="Times New Roman"/>
              <a:cs typeface="Times New Roman"/>
            </a:endParaRPr>
          </a:p>
          <a:p>
            <a:pPr marL="526415" marR="5080" indent="-514350">
              <a:lnSpc>
                <a:spcPct val="109900"/>
              </a:lnSpc>
              <a:buFont typeface="+mj-lt"/>
              <a:buAutoNum type="arabicPeriod"/>
              <a:tabLst>
                <a:tab pos="568960" algn="l"/>
              </a:tabLst>
            </a:pPr>
            <a:r>
              <a:rPr lang="en-US" sz="3200" b="0" spc="10" dirty="0">
                <a:solidFill>
                  <a:srgbClr val="231F20"/>
                </a:solidFill>
                <a:latin typeface="Skolar Latin Light"/>
                <a:cs typeface="Skolar Latin Light"/>
              </a:rPr>
              <a:t>If </a:t>
            </a:r>
            <a:r>
              <a:rPr lang="en-US" sz="3200" b="0" spc="-65" dirty="0">
                <a:solidFill>
                  <a:srgbClr val="231F20"/>
                </a:solidFill>
                <a:latin typeface="Skolar Latin Light"/>
                <a:cs typeface="Skolar Latin Light"/>
              </a:rPr>
              <a:t>you’d </a:t>
            </a:r>
            <a:r>
              <a:rPr lang="en-US" sz="3200" b="0" spc="-5" dirty="0">
                <a:solidFill>
                  <a:srgbClr val="231F20"/>
                </a:solidFill>
                <a:latin typeface="Skolar Latin Light"/>
                <a:cs typeface="Skolar Latin Light"/>
              </a:rPr>
              <a:t>like </a:t>
            </a:r>
            <a:r>
              <a:rPr lang="en-US" sz="3200" b="0" spc="15" dirty="0">
                <a:solidFill>
                  <a:srgbClr val="231F20"/>
                </a:solidFill>
                <a:latin typeface="Skolar Latin Light"/>
                <a:cs typeface="Skolar Latin Light"/>
              </a:rPr>
              <a:t>to access resources to </a:t>
            </a:r>
            <a:r>
              <a:rPr lang="en-US" sz="3200" b="0" spc="20" dirty="0">
                <a:solidFill>
                  <a:srgbClr val="231F20"/>
                </a:solidFill>
                <a:latin typeface="Skolar Latin Light"/>
                <a:cs typeface="Skolar Latin Light"/>
              </a:rPr>
              <a:t>implement </a:t>
            </a:r>
            <a:r>
              <a:rPr lang="en-US" sz="3200" b="0" spc="15" dirty="0">
                <a:solidFill>
                  <a:srgbClr val="231F20"/>
                </a:solidFill>
                <a:latin typeface="Skolar Latin Light"/>
                <a:cs typeface="Skolar Latin Light"/>
              </a:rPr>
              <a:t>or use the  ODJJ with </a:t>
            </a:r>
            <a:r>
              <a:rPr lang="en-US" sz="3200" b="0" spc="-10" dirty="0">
                <a:solidFill>
                  <a:srgbClr val="231F20"/>
                </a:solidFill>
                <a:latin typeface="Skolar Latin Light"/>
                <a:cs typeface="Skolar Latin Light"/>
              </a:rPr>
              <a:t>your </a:t>
            </a:r>
            <a:r>
              <a:rPr lang="en-US" sz="3200" b="0" spc="15" dirty="0">
                <a:solidFill>
                  <a:srgbClr val="231F20"/>
                </a:solidFill>
                <a:latin typeface="Skolar Latin Light"/>
                <a:cs typeface="Skolar Latin Light"/>
              </a:rPr>
              <a:t>organization, </a:t>
            </a:r>
            <a:r>
              <a:rPr lang="en-US" sz="3200" b="0" spc="20" dirty="0">
                <a:solidFill>
                  <a:srgbClr val="231F20"/>
                </a:solidFill>
                <a:latin typeface="Skolar Latin Light"/>
                <a:cs typeface="Skolar Latin Light"/>
              </a:rPr>
              <a:t>community </a:t>
            </a:r>
            <a:r>
              <a:rPr lang="en-US" sz="3200" b="0" spc="15" dirty="0">
                <a:solidFill>
                  <a:srgbClr val="231F20"/>
                </a:solidFill>
                <a:latin typeface="Skolar Latin Light"/>
                <a:cs typeface="Skolar Latin Light"/>
              </a:rPr>
              <a:t>or </a:t>
            </a:r>
            <a:r>
              <a:rPr lang="en-US" sz="3200" b="0" spc="-5" dirty="0">
                <a:solidFill>
                  <a:srgbClr val="231F20"/>
                </a:solidFill>
                <a:latin typeface="Skolar Latin Light"/>
                <a:cs typeface="Skolar Latin Light"/>
              </a:rPr>
              <a:t>group, </a:t>
            </a:r>
            <a:r>
              <a:rPr lang="en-US" sz="3200" b="0" spc="10" dirty="0">
                <a:solidFill>
                  <a:srgbClr val="231F20"/>
                </a:solidFill>
                <a:latin typeface="Skolar Latin Light"/>
                <a:cs typeface="Skolar Latin Light"/>
              </a:rPr>
              <a:t>visit</a:t>
            </a:r>
            <a:r>
              <a:rPr lang="en-US" sz="3200" b="0" spc="25" dirty="0">
                <a:solidFill>
                  <a:srgbClr val="231F20"/>
                </a:solidFill>
                <a:latin typeface="Skolar Latin Light"/>
                <a:cs typeface="Skolar Latin Light"/>
              </a:rPr>
              <a:t> </a:t>
            </a:r>
            <a:r>
              <a:rPr lang="en-US" sz="3200" b="0" spc="15" dirty="0">
                <a:solidFill>
                  <a:srgbClr val="231F20"/>
                </a:solidFill>
                <a:latin typeface="Skolar Latin Light"/>
                <a:cs typeface="Skolar Latin Light"/>
              </a:rPr>
              <a:t>our website.</a:t>
            </a:r>
            <a:endParaRPr lang="en-US" sz="3200" dirty="0">
              <a:latin typeface="Skolar Latin Light"/>
              <a:cs typeface="Skolar Latin Light"/>
            </a:endParaRPr>
          </a:p>
        </p:txBody>
      </p:sp>
    </p:spTree>
    <p:extLst>
      <p:ext uri="{BB962C8B-B14F-4D97-AF65-F5344CB8AC3E}">
        <p14:creationId xmlns:p14="http://schemas.microsoft.com/office/powerpoint/2010/main" val="314098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close-up of a white and red curved object&#10;&#10;AI-generated content may be incorrect.">
            <a:extLst>
              <a:ext uri="{FF2B5EF4-FFF2-40B4-BE49-F238E27FC236}">
                <a16:creationId xmlns:a16="http://schemas.microsoft.com/office/drawing/2014/main" id="{DA7F5440-2798-25B4-AB5D-F086269C2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3" name="object 3"/>
          <p:cNvSpPr/>
          <p:nvPr/>
        </p:nvSpPr>
        <p:spPr>
          <a:xfrm>
            <a:off x="18332885" y="0"/>
            <a:ext cx="1771650" cy="2110740"/>
          </a:xfrm>
          <a:custGeom>
            <a:avLst/>
            <a:gdLst/>
            <a:ahLst/>
            <a:cxnLst/>
            <a:rect l="l" t="t" r="r" b="b"/>
            <a:pathLst>
              <a:path w="1771650" h="2110740">
                <a:moveTo>
                  <a:pt x="1771214" y="0"/>
                </a:moveTo>
                <a:lnTo>
                  <a:pt x="486986" y="0"/>
                </a:lnTo>
                <a:lnTo>
                  <a:pt x="454319" y="24116"/>
                </a:lnTo>
                <a:lnTo>
                  <a:pt x="418899" y="52484"/>
                </a:lnTo>
                <a:lnTo>
                  <a:pt x="384624" y="82216"/>
                </a:lnTo>
                <a:lnTo>
                  <a:pt x="351533" y="113271"/>
                </a:lnTo>
                <a:lnTo>
                  <a:pt x="319665" y="145610"/>
                </a:lnTo>
                <a:lnTo>
                  <a:pt x="289063" y="179191"/>
                </a:lnTo>
                <a:lnTo>
                  <a:pt x="259764" y="213973"/>
                </a:lnTo>
                <a:lnTo>
                  <a:pt x="231809" y="249916"/>
                </a:lnTo>
                <a:lnTo>
                  <a:pt x="205239" y="286980"/>
                </a:lnTo>
                <a:lnTo>
                  <a:pt x="180093" y="325124"/>
                </a:lnTo>
                <a:lnTo>
                  <a:pt x="156411" y="364307"/>
                </a:lnTo>
                <a:lnTo>
                  <a:pt x="134234" y="404489"/>
                </a:lnTo>
                <a:lnTo>
                  <a:pt x="113600" y="445629"/>
                </a:lnTo>
                <a:lnTo>
                  <a:pt x="94551" y="487686"/>
                </a:lnTo>
                <a:lnTo>
                  <a:pt x="77127" y="530620"/>
                </a:lnTo>
                <a:lnTo>
                  <a:pt x="61366" y="574390"/>
                </a:lnTo>
                <a:lnTo>
                  <a:pt x="47310" y="618956"/>
                </a:lnTo>
                <a:lnTo>
                  <a:pt x="34998" y="664277"/>
                </a:lnTo>
                <a:lnTo>
                  <a:pt x="24471" y="710312"/>
                </a:lnTo>
                <a:lnTo>
                  <a:pt x="15768" y="757021"/>
                </a:lnTo>
                <a:lnTo>
                  <a:pt x="8929" y="804364"/>
                </a:lnTo>
                <a:lnTo>
                  <a:pt x="3995" y="852299"/>
                </a:lnTo>
                <a:lnTo>
                  <a:pt x="1005" y="900786"/>
                </a:lnTo>
                <a:lnTo>
                  <a:pt x="0" y="949784"/>
                </a:lnTo>
                <a:lnTo>
                  <a:pt x="1005" y="998782"/>
                </a:lnTo>
                <a:lnTo>
                  <a:pt x="3995" y="1047268"/>
                </a:lnTo>
                <a:lnTo>
                  <a:pt x="8929" y="1095202"/>
                </a:lnTo>
                <a:lnTo>
                  <a:pt x="15768" y="1142544"/>
                </a:lnTo>
                <a:lnTo>
                  <a:pt x="24471" y="1189252"/>
                </a:lnTo>
                <a:lnTo>
                  <a:pt x="34998" y="1235287"/>
                </a:lnTo>
                <a:lnTo>
                  <a:pt x="47310" y="1280607"/>
                </a:lnTo>
                <a:lnTo>
                  <a:pt x="61366" y="1325173"/>
                </a:lnTo>
                <a:lnTo>
                  <a:pt x="77127" y="1368942"/>
                </a:lnTo>
                <a:lnTo>
                  <a:pt x="94551" y="1411876"/>
                </a:lnTo>
                <a:lnTo>
                  <a:pt x="113600" y="1453933"/>
                </a:lnTo>
                <a:lnTo>
                  <a:pt x="134234" y="1495072"/>
                </a:lnTo>
                <a:lnTo>
                  <a:pt x="156411" y="1535253"/>
                </a:lnTo>
                <a:lnTo>
                  <a:pt x="180093" y="1574436"/>
                </a:lnTo>
                <a:lnTo>
                  <a:pt x="205239" y="1612580"/>
                </a:lnTo>
                <a:lnTo>
                  <a:pt x="231809" y="1649643"/>
                </a:lnTo>
                <a:lnTo>
                  <a:pt x="259764" y="1685586"/>
                </a:lnTo>
                <a:lnTo>
                  <a:pt x="289063" y="1720369"/>
                </a:lnTo>
                <a:lnTo>
                  <a:pt x="319665" y="1753949"/>
                </a:lnTo>
                <a:lnTo>
                  <a:pt x="351533" y="1786287"/>
                </a:lnTo>
                <a:lnTo>
                  <a:pt x="384624" y="1817343"/>
                </a:lnTo>
                <a:lnTo>
                  <a:pt x="418899" y="1847075"/>
                </a:lnTo>
                <a:lnTo>
                  <a:pt x="454319" y="1875442"/>
                </a:lnTo>
                <a:lnTo>
                  <a:pt x="490842" y="1902406"/>
                </a:lnTo>
                <a:lnTo>
                  <a:pt x="528430" y="1927923"/>
                </a:lnTo>
                <a:lnTo>
                  <a:pt x="567042" y="1951955"/>
                </a:lnTo>
                <a:lnTo>
                  <a:pt x="606638" y="1974461"/>
                </a:lnTo>
                <a:lnTo>
                  <a:pt x="647178" y="1995399"/>
                </a:lnTo>
                <a:lnTo>
                  <a:pt x="688622" y="2014730"/>
                </a:lnTo>
                <a:lnTo>
                  <a:pt x="730931" y="2032413"/>
                </a:lnTo>
                <a:lnTo>
                  <a:pt x="774063" y="2048406"/>
                </a:lnTo>
                <a:lnTo>
                  <a:pt x="817979" y="2062670"/>
                </a:lnTo>
                <a:lnTo>
                  <a:pt x="862640" y="2075164"/>
                </a:lnTo>
                <a:lnTo>
                  <a:pt x="908004" y="2085847"/>
                </a:lnTo>
                <a:lnTo>
                  <a:pt x="954032" y="2094679"/>
                </a:lnTo>
                <a:lnTo>
                  <a:pt x="1000685" y="2101619"/>
                </a:lnTo>
                <a:lnTo>
                  <a:pt x="1047921" y="2106626"/>
                </a:lnTo>
                <a:lnTo>
                  <a:pt x="1095701" y="2109660"/>
                </a:lnTo>
                <a:lnTo>
                  <a:pt x="1143986" y="2110681"/>
                </a:lnTo>
                <a:lnTo>
                  <a:pt x="1192270" y="2109660"/>
                </a:lnTo>
                <a:lnTo>
                  <a:pt x="1240050" y="2106626"/>
                </a:lnTo>
                <a:lnTo>
                  <a:pt x="1287286" y="2101619"/>
                </a:lnTo>
                <a:lnTo>
                  <a:pt x="1333939" y="2094679"/>
                </a:lnTo>
                <a:lnTo>
                  <a:pt x="1379967" y="2085847"/>
                </a:lnTo>
                <a:lnTo>
                  <a:pt x="1425331" y="2075164"/>
                </a:lnTo>
                <a:lnTo>
                  <a:pt x="1469991" y="2062670"/>
                </a:lnTo>
                <a:lnTo>
                  <a:pt x="1513907" y="2048406"/>
                </a:lnTo>
                <a:lnTo>
                  <a:pt x="1557039" y="2032413"/>
                </a:lnTo>
                <a:lnTo>
                  <a:pt x="1599347" y="2014730"/>
                </a:lnTo>
                <a:lnTo>
                  <a:pt x="1640791" y="1995399"/>
                </a:lnTo>
                <a:lnTo>
                  <a:pt x="1681331" y="1974461"/>
                </a:lnTo>
                <a:lnTo>
                  <a:pt x="1720926" y="1951955"/>
                </a:lnTo>
                <a:lnTo>
                  <a:pt x="1759538" y="1927923"/>
                </a:lnTo>
                <a:lnTo>
                  <a:pt x="1771214" y="1919996"/>
                </a:lnTo>
                <a:lnTo>
                  <a:pt x="1771214" y="0"/>
                </a:lnTo>
                <a:close/>
              </a:path>
            </a:pathLst>
          </a:custGeom>
          <a:solidFill>
            <a:srgbClr val="FFFFFF">
              <a:alpha val="9999"/>
            </a:srgbClr>
          </a:solidFill>
        </p:spPr>
        <p:txBody>
          <a:bodyPr wrap="square" lIns="0" tIns="0" rIns="0" bIns="0" rtlCol="0"/>
          <a:lstStyle/>
          <a:p>
            <a:endParaRPr/>
          </a:p>
        </p:txBody>
      </p:sp>
      <p:sp>
        <p:nvSpPr>
          <p:cNvPr id="9" name="object 9"/>
          <p:cNvSpPr txBox="1"/>
          <p:nvPr/>
        </p:nvSpPr>
        <p:spPr>
          <a:xfrm>
            <a:off x="1934885" y="3839979"/>
            <a:ext cx="8124190" cy="3742054"/>
          </a:xfrm>
          <a:prstGeom prst="rect">
            <a:avLst/>
          </a:prstGeom>
        </p:spPr>
        <p:txBody>
          <a:bodyPr vert="horz" wrap="square" lIns="0" tIns="14604" rIns="0" bIns="0" rtlCol="0">
            <a:spAutoFit/>
          </a:bodyPr>
          <a:lstStyle/>
          <a:p>
            <a:pPr marL="12700">
              <a:lnSpc>
                <a:spcPct val="100000"/>
              </a:lnSpc>
              <a:spcBef>
                <a:spcPts val="114"/>
              </a:spcBef>
            </a:pPr>
            <a:r>
              <a:rPr sz="2950" spc="254" dirty="0">
                <a:solidFill>
                  <a:srgbClr val="A83D97"/>
                </a:solidFill>
                <a:latin typeface="Trebuchet MS"/>
                <a:cs typeface="Trebuchet MS"/>
              </a:rPr>
              <a:t>ABOUT OUR </a:t>
            </a:r>
            <a:r>
              <a:rPr sz="2950" spc="235" dirty="0">
                <a:solidFill>
                  <a:srgbClr val="A83D97"/>
                </a:solidFill>
                <a:latin typeface="Trebuchet MS"/>
                <a:cs typeface="Trebuchet MS"/>
              </a:rPr>
              <a:t>DEMENTIA </a:t>
            </a:r>
            <a:r>
              <a:rPr sz="2950" spc="245" dirty="0">
                <a:solidFill>
                  <a:srgbClr val="A83D97"/>
                </a:solidFill>
                <a:latin typeface="Trebuchet MS"/>
                <a:cs typeface="Trebuchet MS"/>
              </a:rPr>
              <a:t>JOURNEY</a:t>
            </a:r>
            <a:r>
              <a:rPr sz="2950" spc="-335" dirty="0">
                <a:solidFill>
                  <a:srgbClr val="A83D97"/>
                </a:solidFill>
                <a:latin typeface="Trebuchet MS"/>
                <a:cs typeface="Trebuchet MS"/>
              </a:rPr>
              <a:t> </a:t>
            </a:r>
            <a:r>
              <a:rPr sz="2950" spc="254" dirty="0">
                <a:solidFill>
                  <a:srgbClr val="A83D97"/>
                </a:solidFill>
                <a:latin typeface="Trebuchet MS"/>
                <a:cs typeface="Trebuchet MS"/>
              </a:rPr>
              <a:t>JOURNAL</a:t>
            </a:r>
            <a:endParaRPr sz="2950">
              <a:latin typeface="Trebuchet MS"/>
              <a:cs typeface="Trebuchet MS"/>
            </a:endParaRPr>
          </a:p>
          <a:p>
            <a:pPr marL="12700" marR="2261870">
              <a:lnSpc>
                <a:spcPct val="242000"/>
              </a:lnSpc>
            </a:pPr>
            <a:r>
              <a:rPr sz="2950" spc="200" dirty="0">
                <a:solidFill>
                  <a:srgbClr val="A83D97"/>
                </a:solidFill>
                <a:latin typeface="Trebuchet MS"/>
                <a:cs typeface="Trebuchet MS"/>
              </a:rPr>
              <a:t>KEY </a:t>
            </a:r>
            <a:r>
              <a:rPr sz="2950" spc="290" dirty="0">
                <a:solidFill>
                  <a:srgbClr val="A83D97"/>
                </a:solidFill>
                <a:latin typeface="Trebuchet MS"/>
                <a:cs typeface="Trebuchet MS"/>
              </a:rPr>
              <a:t>MESSAGE </a:t>
            </a:r>
            <a:r>
              <a:rPr sz="2950" spc="-185" dirty="0">
                <a:solidFill>
                  <a:srgbClr val="A83D97"/>
                </a:solidFill>
                <a:latin typeface="Trebuchet MS"/>
                <a:cs typeface="Trebuchet MS"/>
              </a:rPr>
              <a:t>&amp; </a:t>
            </a:r>
            <a:r>
              <a:rPr sz="2950" spc="240" dirty="0">
                <a:solidFill>
                  <a:srgbClr val="A83D97"/>
                </a:solidFill>
                <a:latin typeface="Trebuchet MS"/>
                <a:cs typeface="Trebuchet MS"/>
              </a:rPr>
              <a:t>TESTIMONIALS  </a:t>
            </a:r>
            <a:r>
              <a:rPr sz="2950" spc="235" dirty="0">
                <a:solidFill>
                  <a:srgbClr val="A83D97"/>
                </a:solidFill>
                <a:latin typeface="Trebuchet MS"/>
                <a:cs typeface="Trebuchet MS"/>
              </a:rPr>
              <a:t>NEXT</a:t>
            </a:r>
            <a:r>
              <a:rPr sz="2950" spc="105" dirty="0">
                <a:solidFill>
                  <a:srgbClr val="A83D97"/>
                </a:solidFill>
                <a:latin typeface="Trebuchet MS"/>
                <a:cs typeface="Trebuchet MS"/>
              </a:rPr>
              <a:t> </a:t>
            </a:r>
            <a:r>
              <a:rPr sz="2950" spc="275" dirty="0">
                <a:solidFill>
                  <a:srgbClr val="A83D97"/>
                </a:solidFill>
                <a:latin typeface="Trebuchet MS"/>
                <a:cs typeface="Trebuchet MS"/>
              </a:rPr>
              <a:t>STEPS</a:t>
            </a:r>
            <a:endParaRPr sz="2950">
              <a:latin typeface="Trebuchet MS"/>
              <a:cs typeface="Trebuchet MS"/>
            </a:endParaRPr>
          </a:p>
          <a:p>
            <a:pPr>
              <a:lnSpc>
                <a:spcPct val="100000"/>
              </a:lnSpc>
              <a:spcBef>
                <a:spcPts val="25"/>
              </a:spcBef>
            </a:pPr>
            <a:endParaRPr sz="4350">
              <a:latin typeface="Times New Roman"/>
              <a:cs typeface="Times New Roman"/>
            </a:endParaRPr>
          </a:p>
          <a:p>
            <a:pPr marL="12700">
              <a:lnSpc>
                <a:spcPct val="100000"/>
              </a:lnSpc>
            </a:pPr>
            <a:r>
              <a:rPr sz="2950" spc="215" dirty="0">
                <a:solidFill>
                  <a:srgbClr val="A83D97"/>
                </a:solidFill>
                <a:latin typeface="Trebuchet MS"/>
                <a:cs typeface="Trebuchet MS"/>
              </a:rPr>
              <a:t>Q&amp;A</a:t>
            </a:r>
            <a:endParaRPr sz="2950">
              <a:latin typeface="Trebuchet MS"/>
              <a:cs typeface="Trebuchet MS"/>
            </a:endParaRPr>
          </a:p>
        </p:txBody>
      </p:sp>
      <p:sp>
        <p:nvSpPr>
          <p:cNvPr id="10" name="object 10"/>
          <p:cNvSpPr txBox="1">
            <a:spLocks noGrp="1"/>
          </p:cNvSpPr>
          <p:nvPr>
            <p:ph type="title"/>
          </p:nvPr>
        </p:nvSpPr>
        <p:spPr>
          <a:xfrm>
            <a:off x="1934884" y="1579202"/>
            <a:ext cx="4544695" cy="1562100"/>
          </a:xfrm>
          <a:prstGeom prst="rect">
            <a:avLst/>
          </a:prstGeom>
        </p:spPr>
        <p:txBody>
          <a:bodyPr vert="horz" wrap="square" lIns="0" tIns="16510" rIns="0" bIns="0" rtlCol="0">
            <a:spAutoFit/>
          </a:bodyPr>
          <a:lstStyle/>
          <a:p>
            <a:pPr marL="12700">
              <a:lnSpc>
                <a:spcPct val="100000"/>
              </a:lnSpc>
              <a:spcBef>
                <a:spcPts val="130"/>
              </a:spcBef>
            </a:pPr>
            <a:r>
              <a:rPr sz="10050" spc="-215" dirty="0">
                <a:solidFill>
                  <a:srgbClr val="A83D97"/>
                </a:solidFill>
              </a:rPr>
              <a:t>Agenda</a:t>
            </a:r>
            <a:endParaRPr sz="100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B7E061-4D44-C489-908F-48C1C14D7737}"/>
            </a:ext>
          </a:extLst>
        </p:cNvPr>
        <p:cNvGrpSpPr/>
        <p:nvPr/>
      </p:nvGrpSpPr>
      <p:grpSpPr>
        <a:xfrm>
          <a:off x="0" y="0"/>
          <a:ext cx="0" cy="0"/>
          <a:chOff x="0" y="0"/>
          <a:chExt cx="0" cy="0"/>
        </a:xfrm>
      </p:grpSpPr>
      <p:pic>
        <p:nvPicPr>
          <p:cNvPr id="12" name="Picture 11" descr="A close-up of a white and red curved object&#10;&#10;AI-generated content may be incorrect.">
            <a:extLst>
              <a:ext uri="{FF2B5EF4-FFF2-40B4-BE49-F238E27FC236}">
                <a16:creationId xmlns:a16="http://schemas.microsoft.com/office/drawing/2014/main" id="{C53F2191-F12A-D3B5-7CC4-F0CD8749F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3" name="object 3">
            <a:extLst>
              <a:ext uri="{FF2B5EF4-FFF2-40B4-BE49-F238E27FC236}">
                <a16:creationId xmlns:a16="http://schemas.microsoft.com/office/drawing/2014/main" id="{39E22F50-D3B1-A091-BF3D-31B2E7FBC3C1}"/>
              </a:ext>
            </a:extLst>
          </p:cNvPr>
          <p:cNvSpPr/>
          <p:nvPr/>
        </p:nvSpPr>
        <p:spPr>
          <a:xfrm>
            <a:off x="18332885" y="0"/>
            <a:ext cx="1771650" cy="2110740"/>
          </a:xfrm>
          <a:custGeom>
            <a:avLst/>
            <a:gdLst/>
            <a:ahLst/>
            <a:cxnLst/>
            <a:rect l="l" t="t" r="r" b="b"/>
            <a:pathLst>
              <a:path w="1771650" h="2110740">
                <a:moveTo>
                  <a:pt x="1771214" y="0"/>
                </a:moveTo>
                <a:lnTo>
                  <a:pt x="486986" y="0"/>
                </a:lnTo>
                <a:lnTo>
                  <a:pt x="454319" y="24116"/>
                </a:lnTo>
                <a:lnTo>
                  <a:pt x="418899" y="52484"/>
                </a:lnTo>
                <a:lnTo>
                  <a:pt x="384624" y="82216"/>
                </a:lnTo>
                <a:lnTo>
                  <a:pt x="351533" y="113271"/>
                </a:lnTo>
                <a:lnTo>
                  <a:pt x="319665" y="145610"/>
                </a:lnTo>
                <a:lnTo>
                  <a:pt x="289063" y="179191"/>
                </a:lnTo>
                <a:lnTo>
                  <a:pt x="259764" y="213973"/>
                </a:lnTo>
                <a:lnTo>
                  <a:pt x="231809" y="249916"/>
                </a:lnTo>
                <a:lnTo>
                  <a:pt x="205239" y="286980"/>
                </a:lnTo>
                <a:lnTo>
                  <a:pt x="180093" y="325124"/>
                </a:lnTo>
                <a:lnTo>
                  <a:pt x="156411" y="364307"/>
                </a:lnTo>
                <a:lnTo>
                  <a:pt x="134234" y="404489"/>
                </a:lnTo>
                <a:lnTo>
                  <a:pt x="113600" y="445629"/>
                </a:lnTo>
                <a:lnTo>
                  <a:pt x="94551" y="487686"/>
                </a:lnTo>
                <a:lnTo>
                  <a:pt x="77127" y="530620"/>
                </a:lnTo>
                <a:lnTo>
                  <a:pt x="61366" y="574390"/>
                </a:lnTo>
                <a:lnTo>
                  <a:pt x="47310" y="618956"/>
                </a:lnTo>
                <a:lnTo>
                  <a:pt x="34998" y="664277"/>
                </a:lnTo>
                <a:lnTo>
                  <a:pt x="24471" y="710312"/>
                </a:lnTo>
                <a:lnTo>
                  <a:pt x="15768" y="757021"/>
                </a:lnTo>
                <a:lnTo>
                  <a:pt x="8929" y="804364"/>
                </a:lnTo>
                <a:lnTo>
                  <a:pt x="3995" y="852299"/>
                </a:lnTo>
                <a:lnTo>
                  <a:pt x="1005" y="900786"/>
                </a:lnTo>
                <a:lnTo>
                  <a:pt x="0" y="949784"/>
                </a:lnTo>
                <a:lnTo>
                  <a:pt x="1005" y="998782"/>
                </a:lnTo>
                <a:lnTo>
                  <a:pt x="3995" y="1047268"/>
                </a:lnTo>
                <a:lnTo>
                  <a:pt x="8929" y="1095202"/>
                </a:lnTo>
                <a:lnTo>
                  <a:pt x="15768" y="1142544"/>
                </a:lnTo>
                <a:lnTo>
                  <a:pt x="24471" y="1189252"/>
                </a:lnTo>
                <a:lnTo>
                  <a:pt x="34998" y="1235287"/>
                </a:lnTo>
                <a:lnTo>
                  <a:pt x="47310" y="1280607"/>
                </a:lnTo>
                <a:lnTo>
                  <a:pt x="61366" y="1325173"/>
                </a:lnTo>
                <a:lnTo>
                  <a:pt x="77127" y="1368942"/>
                </a:lnTo>
                <a:lnTo>
                  <a:pt x="94551" y="1411876"/>
                </a:lnTo>
                <a:lnTo>
                  <a:pt x="113600" y="1453933"/>
                </a:lnTo>
                <a:lnTo>
                  <a:pt x="134234" y="1495072"/>
                </a:lnTo>
                <a:lnTo>
                  <a:pt x="156411" y="1535253"/>
                </a:lnTo>
                <a:lnTo>
                  <a:pt x="180093" y="1574436"/>
                </a:lnTo>
                <a:lnTo>
                  <a:pt x="205239" y="1612580"/>
                </a:lnTo>
                <a:lnTo>
                  <a:pt x="231809" y="1649643"/>
                </a:lnTo>
                <a:lnTo>
                  <a:pt x="259764" y="1685586"/>
                </a:lnTo>
                <a:lnTo>
                  <a:pt x="289063" y="1720369"/>
                </a:lnTo>
                <a:lnTo>
                  <a:pt x="319665" y="1753949"/>
                </a:lnTo>
                <a:lnTo>
                  <a:pt x="351533" y="1786287"/>
                </a:lnTo>
                <a:lnTo>
                  <a:pt x="384624" y="1817343"/>
                </a:lnTo>
                <a:lnTo>
                  <a:pt x="418899" y="1847075"/>
                </a:lnTo>
                <a:lnTo>
                  <a:pt x="454319" y="1875442"/>
                </a:lnTo>
                <a:lnTo>
                  <a:pt x="490842" y="1902406"/>
                </a:lnTo>
                <a:lnTo>
                  <a:pt x="528430" y="1927923"/>
                </a:lnTo>
                <a:lnTo>
                  <a:pt x="567042" y="1951955"/>
                </a:lnTo>
                <a:lnTo>
                  <a:pt x="606638" y="1974461"/>
                </a:lnTo>
                <a:lnTo>
                  <a:pt x="647178" y="1995399"/>
                </a:lnTo>
                <a:lnTo>
                  <a:pt x="688622" y="2014730"/>
                </a:lnTo>
                <a:lnTo>
                  <a:pt x="730931" y="2032413"/>
                </a:lnTo>
                <a:lnTo>
                  <a:pt x="774063" y="2048406"/>
                </a:lnTo>
                <a:lnTo>
                  <a:pt x="817979" y="2062670"/>
                </a:lnTo>
                <a:lnTo>
                  <a:pt x="862640" y="2075164"/>
                </a:lnTo>
                <a:lnTo>
                  <a:pt x="908004" y="2085847"/>
                </a:lnTo>
                <a:lnTo>
                  <a:pt x="954032" y="2094679"/>
                </a:lnTo>
                <a:lnTo>
                  <a:pt x="1000685" y="2101619"/>
                </a:lnTo>
                <a:lnTo>
                  <a:pt x="1047921" y="2106626"/>
                </a:lnTo>
                <a:lnTo>
                  <a:pt x="1095701" y="2109660"/>
                </a:lnTo>
                <a:lnTo>
                  <a:pt x="1143986" y="2110681"/>
                </a:lnTo>
                <a:lnTo>
                  <a:pt x="1192270" y="2109660"/>
                </a:lnTo>
                <a:lnTo>
                  <a:pt x="1240050" y="2106626"/>
                </a:lnTo>
                <a:lnTo>
                  <a:pt x="1287286" y="2101619"/>
                </a:lnTo>
                <a:lnTo>
                  <a:pt x="1333939" y="2094679"/>
                </a:lnTo>
                <a:lnTo>
                  <a:pt x="1379967" y="2085847"/>
                </a:lnTo>
                <a:lnTo>
                  <a:pt x="1425331" y="2075164"/>
                </a:lnTo>
                <a:lnTo>
                  <a:pt x="1469991" y="2062670"/>
                </a:lnTo>
                <a:lnTo>
                  <a:pt x="1513907" y="2048406"/>
                </a:lnTo>
                <a:lnTo>
                  <a:pt x="1557039" y="2032413"/>
                </a:lnTo>
                <a:lnTo>
                  <a:pt x="1599347" y="2014730"/>
                </a:lnTo>
                <a:lnTo>
                  <a:pt x="1640791" y="1995399"/>
                </a:lnTo>
                <a:lnTo>
                  <a:pt x="1681331" y="1974461"/>
                </a:lnTo>
                <a:lnTo>
                  <a:pt x="1720926" y="1951955"/>
                </a:lnTo>
                <a:lnTo>
                  <a:pt x="1759538" y="1927923"/>
                </a:lnTo>
                <a:lnTo>
                  <a:pt x="1771214" y="1919996"/>
                </a:lnTo>
                <a:lnTo>
                  <a:pt x="1771214" y="0"/>
                </a:lnTo>
                <a:close/>
              </a:path>
            </a:pathLst>
          </a:custGeom>
          <a:solidFill>
            <a:srgbClr val="FFFFFF">
              <a:alpha val="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74E388EE-29A6-5E9F-8D4F-276ACB327EFA}"/>
              </a:ext>
            </a:extLst>
          </p:cNvPr>
          <p:cNvSpPr txBox="1">
            <a:spLocks noGrp="1"/>
          </p:cNvSpPr>
          <p:nvPr>
            <p:ph type="title"/>
          </p:nvPr>
        </p:nvSpPr>
        <p:spPr>
          <a:xfrm>
            <a:off x="2736850" y="4873051"/>
            <a:ext cx="6364566" cy="1563248"/>
          </a:xfrm>
          <a:prstGeom prst="rect">
            <a:avLst/>
          </a:prstGeom>
        </p:spPr>
        <p:txBody>
          <a:bodyPr vert="horz" wrap="square" lIns="0" tIns="16510" rIns="0" bIns="0" rtlCol="0">
            <a:spAutoFit/>
          </a:bodyPr>
          <a:lstStyle/>
          <a:p>
            <a:pPr marL="12700" algn="ctr">
              <a:lnSpc>
                <a:spcPct val="100000"/>
              </a:lnSpc>
              <a:spcBef>
                <a:spcPts val="130"/>
              </a:spcBef>
            </a:pPr>
            <a:r>
              <a:rPr lang="en-US" sz="10050" spc="-215" dirty="0">
                <a:solidFill>
                  <a:srgbClr val="A83D97"/>
                </a:solidFill>
              </a:rPr>
              <a:t>Thank you</a:t>
            </a:r>
            <a:endParaRPr sz="10050" dirty="0"/>
          </a:p>
        </p:txBody>
      </p:sp>
    </p:spTree>
    <p:extLst>
      <p:ext uri="{BB962C8B-B14F-4D97-AF65-F5344CB8AC3E}">
        <p14:creationId xmlns:p14="http://schemas.microsoft.com/office/powerpoint/2010/main" val="302515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55251" y="532388"/>
            <a:ext cx="1168099" cy="101561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6126753" y="0"/>
            <a:ext cx="1197610" cy="2356485"/>
          </a:xfrm>
          <a:custGeom>
            <a:avLst/>
            <a:gdLst/>
            <a:ahLst/>
            <a:cxnLst/>
            <a:rect l="l" t="t" r="r" b="b"/>
            <a:pathLst>
              <a:path w="1197609" h="2356485">
                <a:moveTo>
                  <a:pt x="450248" y="0"/>
                </a:moveTo>
                <a:lnTo>
                  <a:pt x="0" y="0"/>
                </a:lnTo>
                <a:lnTo>
                  <a:pt x="747087" y="2355949"/>
                </a:lnTo>
                <a:lnTo>
                  <a:pt x="1197324" y="2355949"/>
                </a:lnTo>
                <a:lnTo>
                  <a:pt x="450248" y="0"/>
                </a:lnTo>
                <a:close/>
              </a:path>
            </a:pathLst>
          </a:custGeom>
          <a:solidFill>
            <a:srgbClr val="D6EEED"/>
          </a:solidFill>
        </p:spPr>
        <p:txBody>
          <a:bodyPr wrap="square" lIns="0" tIns="0" rIns="0" bIns="0" rtlCol="0"/>
          <a:lstStyle/>
          <a:p>
            <a:endParaRPr/>
          </a:p>
        </p:txBody>
      </p:sp>
      <p:sp>
        <p:nvSpPr>
          <p:cNvPr id="4" name="object 4"/>
          <p:cNvSpPr/>
          <p:nvPr/>
        </p:nvSpPr>
        <p:spPr>
          <a:xfrm>
            <a:off x="16986643" y="0"/>
            <a:ext cx="2226310" cy="6445885"/>
          </a:xfrm>
          <a:custGeom>
            <a:avLst/>
            <a:gdLst/>
            <a:ahLst/>
            <a:cxnLst/>
            <a:rect l="l" t="t" r="r" b="b"/>
            <a:pathLst>
              <a:path w="2226309" h="6445885">
                <a:moveTo>
                  <a:pt x="178005" y="0"/>
                </a:moveTo>
                <a:lnTo>
                  <a:pt x="0" y="0"/>
                </a:lnTo>
                <a:lnTo>
                  <a:pt x="2048178" y="6445740"/>
                </a:lnTo>
                <a:lnTo>
                  <a:pt x="2226183" y="6445740"/>
                </a:lnTo>
                <a:lnTo>
                  <a:pt x="178005" y="0"/>
                </a:lnTo>
                <a:close/>
              </a:path>
            </a:pathLst>
          </a:custGeom>
          <a:solidFill>
            <a:srgbClr val="A83D97"/>
          </a:solidFill>
        </p:spPr>
        <p:txBody>
          <a:bodyPr wrap="square" lIns="0" tIns="0" rIns="0" bIns="0" rtlCol="0"/>
          <a:lstStyle/>
          <a:p>
            <a:endParaRPr/>
          </a:p>
        </p:txBody>
      </p:sp>
      <p:sp>
        <p:nvSpPr>
          <p:cNvPr id="5" name="object 5"/>
          <p:cNvSpPr/>
          <p:nvPr/>
        </p:nvSpPr>
        <p:spPr>
          <a:xfrm>
            <a:off x="14130455" y="9113367"/>
            <a:ext cx="1146810" cy="2195195"/>
          </a:xfrm>
          <a:custGeom>
            <a:avLst/>
            <a:gdLst/>
            <a:ahLst/>
            <a:cxnLst/>
            <a:rect l="l" t="t" r="r" b="b"/>
            <a:pathLst>
              <a:path w="1146809" h="2195195">
                <a:moveTo>
                  <a:pt x="450248" y="0"/>
                </a:moveTo>
                <a:lnTo>
                  <a:pt x="0" y="0"/>
                </a:lnTo>
                <a:lnTo>
                  <a:pt x="696104" y="2195189"/>
                </a:lnTo>
                <a:lnTo>
                  <a:pt x="1146352" y="2195189"/>
                </a:lnTo>
                <a:lnTo>
                  <a:pt x="450248" y="0"/>
                </a:lnTo>
                <a:close/>
              </a:path>
            </a:pathLst>
          </a:custGeom>
          <a:solidFill>
            <a:srgbClr val="E34238"/>
          </a:solidFill>
        </p:spPr>
        <p:txBody>
          <a:bodyPr wrap="square" lIns="0" tIns="0" rIns="0" bIns="0" rtlCol="0"/>
          <a:lstStyle/>
          <a:p>
            <a:endParaRPr/>
          </a:p>
        </p:txBody>
      </p:sp>
      <p:sp>
        <p:nvSpPr>
          <p:cNvPr id="6" name="object 6"/>
          <p:cNvSpPr/>
          <p:nvPr/>
        </p:nvSpPr>
        <p:spPr>
          <a:xfrm>
            <a:off x="0" y="8107153"/>
            <a:ext cx="1017269" cy="3201670"/>
          </a:xfrm>
          <a:custGeom>
            <a:avLst/>
            <a:gdLst/>
            <a:ahLst/>
            <a:cxnLst/>
            <a:rect l="l" t="t" r="r" b="b"/>
            <a:pathLst>
              <a:path w="1017269" h="3201670">
                <a:moveTo>
                  <a:pt x="0" y="0"/>
                </a:moveTo>
                <a:lnTo>
                  <a:pt x="0" y="560192"/>
                </a:lnTo>
                <a:lnTo>
                  <a:pt x="839262" y="3201399"/>
                </a:lnTo>
                <a:lnTo>
                  <a:pt x="1017267" y="3201399"/>
                </a:lnTo>
                <a:lnTo>
                  <a:pt x="0" y="0"/>
                </a:lnTo>
                <a:close/>
              </a:path>
            </a:pathLst>
          </a:custGeom>
          <a:solidFill>
            <a:srgbClr val="E23431"/>
          </a:solidFill>
        </p:spPr>
        <p:txBody>
          <a:bodyPr wrap="square" lIns="0" tIns="0" rIns="0" bIns="0" rtlCol="0"/>
          <a:lstStyle/>
          <a:p>
            <a:endParaRPr/>
          </a:p>
        </p:txBody>
      </p:sp>
      <p:sp>
        <p:nvSpPr>
          <p:cNvPr id="7" name="object 7"/>
          <p:cNvSpPr/>
          <p:nvPr/>
        </p:nvSpPr>
        <p:spPr>
          <a:xfrm>
            <a:off x="0" y="6076663"/>
            <a:ext cx="1068070" cy="3368675"/>
          </a:xfrm>
          <a:custGeom>
            <a:avLst/>
            <a:gdLst/>
            <a:ahLst/>
            <a:cxnLst/>
            <a:rect l="l" t="t" r="r" b="b"/>
            <a:pathLst>
              <a:path w="1068070" h="3368675">
                <a:moveTo>
                  <a:pt x="0" y="0"/>
                </a:moveTo>
                <a:lnTo>
                  <a:pt x="0" y="1419862"/>
                </a:lnTo>
                <a:lnTo>
                  <a:pt x="617782" y="3368075"/>
                </a:lnTo>
                <a:lnTo>
                  <a:pt x="1068030" y="3368075"/>
                </a:lnTo>
                <a:lnTo>
                  <a:pt x="0" y="0"/>
                </a:lnTo>
                <a:close/>
              </a:path>
            </a:pathLst>
          </a:custGeom>
          <a:solidFill>
            <a:srgbClr val="A83D97"/>
          </a:solidFill>
        </p:spPr>
        <p:txBody>
          <a:bodyPr wrap="square" lIns="0" tIns="0" rIns="0" bIns="0" rtlCol="0"/>
          <a:lstStyle/>
          <a:p>
            <a:endParaRPr/>
          </a:p>
        </p:txBody>
      </p:sp>
      <p:sp>
        <p:nvSpPr>
          <p:cNvPr id="8" name="object 8"/>
          <p:cNvSpPr/>
          <p:nvPr/>
        </p:nvSpPr>
        <p:spPr>
          <a:xfrm>
            <a:off x="547773" y="0"/>
            <a:ext cx="520700" cy="927100"/>
          </a:xfrm>
          <a:custGeom>
            <a:avLst/>
            <a:gdLst/>
            <a:ahLst/>
            <a:cxnLst/>
            <a:rect l="l" t="t" r="r" b="b"/>
            <a:pathLst>
              <a:path w="520700" h="927100">
                <a:moveTo>
                  <a:pt x="219888" y="0"/>
                </a:moveTo>
                <a:lnTo>
                  <a:pt x="0" y="0"/>
                </a:lnTo>
                <a:lnTo>
                  <a:pt x="300367" y="926673"/>
                </a:lnTo>
                <a:lnTo>
                  <a:pt x="520256" y="926673"/>
                </a:lnTo>
                <a:lnTo>
                  <a:pt x="219888" y="0"/>
                </a:lnTo>
                <a:close/>
              </a:path>
            </a:pathLst>
          </a:custGeom>
          <a:solidFill>
            <a:srgbClr val="D6EEED"/>
          </a:solidFill>
        </p:spPr>
        <p:txBody>
          <a:bodyPr wrap="square" lIns="0" tIns="0" rIns="0" bIns="0" rtlCol="0"/>
          <a:lstStyle/>
          <a:p>
            <a:endParaRPr/>
          </a:p>
        </p:txBody>
      </p:sp>
      <p:sp>
        <p:nvSpPr>
          <p:cNvPr id="9" name="object 9"/>
          <p:cNvSpPr txBox="1">
            <a:spLocks noGrp="1"/>
          </p:cNvSpPr>
          <p:nvPr>
            <p:ph type="title"/>
          </p:nvPr>
        </p:nvSpPr>
        <p:spPr>
          <a:xfrm>
            <a:off x="1280094" y="2432095"/>
            <a:ext cx="17543911" cy="1043234"/>
          </a:xfrm>
          <a:prstGeom prst="rect">
            <a:avLst/>
          </a:prstGeom>
        </p:spPr>
        <p:txBody>
          <a:bodyPr vert="horz" wrap="square" lIns="0" tIns="12065" rIns="0" bIns="0" rtlCol="0">
            <a:spAutoFit/>
          </a:bodyPr>
          <a:lstStyle/>
          <a:p>
            <a:pPr marL="80010" marR="5080" indent="-67945">
              <a:lnSpc>
                <a:spcPct val="100000"/>
              </a:lnSpc>
              <a:spcBef>
                <a:spcPts val="95"/>
              </a:spcBef>
            </a:pPr>
            <a:r>
              <a:rPr sz="6700" spc="-240"/>
              <a:t>THE </a:t>
            </a:r>
            <a:r>
              <a:rPr sz="6700" spc="-200"/>
              <a:t>OUR </a:t>
            </a:r>
            <a:r>
              <a:rPr sz="6700" spc="-185"/>
              <a:t>DEMENTIA  </a:t>
            </a:r>
            <a:r>
              <a:rPr sz="6700" spc="-250"/>
              <a:t>JOURNEY</a:t>
            </a:r>
            <a:r>
              <a:rPr sz="6700" spc="-204"/>
              <a:t> </a:t>
            </a:r>
            <a:r>
              <a:rPr sz="6700" spc="-270"/>
              <a:t>JOURNAL</a:t>
            </a:r>
            <a:endParaRPr sz="6700"/>
          </a:p>
        </p:txBody>
      </p:sp>
      <p:sp>
        <p:nvSpPr>
          <p:cNvPr id="10" name="object 10"/>
          <p:cNvSpPr txBox="1"/>
          <p:nvPr/>
        </p:nvSpPr>
        <p:spPr>
          <a:xfrm>
            <a:off x="9705633" y="4143137"/>
            <a:ext cx="7618730" cy="4468852"/>
          </a:xfrm>
          <a:prstGeom prst="rect">
            <a:avLst/>
          </a:prstGeom>
        </p:spPr>
        <p:txBody>
          <a:bodyPr vert="horz" wrap="square" lIns="0" tIns="11430" rIns="0" bIns="0" rtlCol="0">
            <a:spAutoFit/>
          </a:bodyPr>
          <a:lstStyle/>
          <a:p>
            <a:pPr marL="12701" marR="5081">
              <a:lnSpc>
                <a:spcPct val="109900"/>
              </a:lnSpc>
              <a:spcBef>
                <a:spcPts val="90"/>
              </a:spcBef>
            </a:pPr>
            <a:r>
              <a:rPr lang="en-US" sz="4400" spc="-80" dirty="0">
                <a:solidFill>
                  <a:srgbClr val="231F20"/>
                </a:solidFill>
                <a:latin typeface="Skolar Latin Light"/>
                <a:cs typeface="Skolar Latin Light"/>
              </a:rPr>
              <a:t>A</a:t>
            </a:r>
            <a:r>
              <a:rPr lang="en-US" sz="4400" spc="20" dirty="0">
                <a:solidFill>
                  <a:srgbClr val="231F20"/>
                </a:solidFill>
                <a:latin typeface="Skolar Latin Light"/>
                <a:cs typeface="Skolar Latin Light"/>
              </a:rPr>
              <a:t>n </a:t>
            </a:r>
            <a:r>
              <a:rPr lang="en-US" sz="4400" spc="5" dirty="0">
                <a:solidFill>
                  <a:srgbClr val="231F20"/>
                </a:solidFill>
                <a:latin typeface="Skolar Latin Light"/>
                <a:cs typeface="Skolar Latin Light"/>
              </a:rPr>
              <a:t>interactive </a:t>
            </a:r>
            <a:r>
              <a:rPr lang="en-US" sz="4400" spc="15" dirty="0">
                <a:solidFill>
                  <a:srgbClr val="231F20"/>
                </a:solidFill>
                <a:latin typeface="Skolar Latin Light"/>
                <a:cs typeface="Skolar Latin Light"/>
              </a:rPr>
              <a:t>resource</a:t>
            </a:r>
          </a:p>
          <a:p>
            <a:pPr marL="12701" marR="5081">
              <a:lnSpc>
                <a:spcPct val="109900"/>
              </a:lnSpc>
              <a:spcBef>
                <a:spcPts val="90"/>
              </a:spcBef>
            </a:pPr>
            <a:r>
              <a:rPr lang="en-US" sz="4400" spc="15" dirty="0">
                <a:solidFill>
                  <a:srgbClr val="231F20"/>
                </a:solidFill>
                <a:latin typeface="Skolar Latin Light"/>
                <a:cs typeface="Skolar Latin Light"/>
              </a:rPr>
              <a:t>Co-designed, tested and refined </a:t>
            </a:r>
          </a:p>
          <a:p>
            <a:pPr marL="12701" marR="5081">
              <a:lnSpc>
                <a:spcPct val="109900"/>
              </a:lnSpc>
              <a:spcBef>
                <a:spcPts val="90"/>
              </a:spcBef>
            </a:pPr>
            <a:r>
              <a:rPr lang="en-US" sz="4400" spc="15" dirty="0">
                <a:solidFill>
                  <a:srgbClr val="231F20"/>
                </a:solidFill>
                <a:latin typeface="Skolar Latin Light"/>
                <a:cs typeface="Skolar Latin Light"/>
              </a:rPr>
              <a:t>with </a:t>
            </a:r>
            <a:r>
              <a:rPr lang="en-US" sz="4400" spc="20" dirty="0">
                <a:solidFill>
                  <a:srgbClr val="231F20"/>
                </a:solidFill>
                <a:latin typeface="Skolar Latin Light"/>
                <a:cs typeface="Skolar Latin Light"/>
              </a:rPr>
              <a:t>and </a:t>
            </a:r>
            <a:r>
              <a:rPr lang="en-US" sz="4400" spc="5" dirty="0">
                <a:solidFill>
                  <a:srgbClr val="231F20"/>
                </a:solidFill>
                <a:latin typeface="Skolar Latin Light"/>
                <a:cs typeface="Skolar Latin Light"/>
              </a:rPr>
              <a:t>for </a:t>
            </a:r>
            <a:r>
              <a:rPr lang="en-US" sz="4400" spc="15" dirty="0">
                <a:solidFill>
                  <a:srgbClr val="231F20"/>
                </a:solidFill>
                <a:latin typeface="Skolar Latin Light"/>
                <a:cs typeface="Skolar Latin Light"/>
              </a:rPr>
              <a:t>people </a:t>
            </a:r>
            <a:r>
              <a:rPr lang="en-US" sz="4400" spc="5" dirty="0">
                <a:solidFill>
                  <a:srgbClr val="231F20"/>
                </a:solidFill>
                <a:latin typeface="Skolar Latin Light"/>
                <a:cs typeface="Skolar Latin Light"/>
              </a:rPr>
              <a:t>living </a:t>
            </a:r>
            <a:r>
              <a:rPr lang="en-US" sz="4400" spc="15" dirty="0">
                <a:solidFill>
                  <a:srgbClr val="231F20"/>
                </a:solidFill>
                <a:latin typeface="Skolar Latin Light"/>
                <a:cs typeface="Skolar Latin Light"/>
              </a:rPr>
              <a:t>with dementia, </a:t>
            </a:r>
            <a:r>
              <a:rPr lang="en-US" sz="4400" spc="5" dirty="0">
                <a:solidFill>
                  <a:srgbClr val="231F20"/>
                </a:solidFill>
                <a:latin typeface="Skolar Latin Light"/>
                <a:cs typeface="Skolar Latin Light"/>
              </a:rPr>
              <a:t>family/friend  </a:t>
            </a:r>
            <a:r>
              <a:rPr lang="en-US" sz="4400" spc="-5" dirty="0">
                <a:solidFill>
                  <a:srgbClr val="231F20"/>
                </a:solidFill>
                <a:latin typeface="Skolar Latin Light"/>
                <a:cs typeface="Skolar Latin Light"/>
              </a:rPr>
              <a:t>caregivers, </a:t>
            </a:r>
            <a:r>
              <a:rPr lang="en-US" sz="4400" spc="20" dirty="0">
                <a:solidFill>
                  <a:srgbClr val="231F20"/>
                </a:solidFill>
                <a:latin typeface="Skolar Latin Light"/>
                <a:cs typeface="Skolar Latin Light"/>
              </a:rPr>
              <a:t>and </a:t>
            </a:r>
            <a:r>
              <a:rPr lang="en-US" sz="4400" spc="15" dirty="0">
                <a:solidFill>
                  <a:srgbClr val="231F20"/>
                </a:solidFill>
                <a:latin typeface="Skolar Latin Light"/>
                <a:cs typeface="Skolar Latin Light"/>
              </a:rPr>
              <a:t>healthcare</a:t>
            </a:r>
            <a:r>
              <a:rPr lang="en-US" sz="4400" spc="-15" dirty="0">
                <a:solidFill>
                  <a:srgbClr val="231F20"/>
                </a:solidFill>
                <a:latin typeface="Skolar Latin Light"/>
                <a:cs typeface="Skolar Latin Light"/>
              </a:rPr>
              <a:t> </a:t>
            </a:r>
            <a:r>
              <a:rPr lang="en-US" sz="4400" spc="-5" dirty="0">
                <a:solidFill>
                  <a:srgbClr val="231F20"/>
                </a:solidFill>
                <a:latin typeface="Skolar Latin Light"/>
                <a:cs typeface="Skolar Latin Light"/>
              </a:rPr>
              <a:t>providers</a:t>
            </a:r>
            <a:endParaRPr sz="4400" dirty="0">
              <a:latin typeface="Skolar Latin Light"/>
              <a:cs typeface="Skolar Latin Light"/>
            </a:endParaRPr>
          </a:p>
        </p:txBody>
      </p:sp>
      <p:sp>
        <p:nvSpPr>
          <p:cNvPr id="11" name="object 11"/>
          <p:cNvSpPr/>
          <p:nvPr/>
        </p:nvSpPr>
        <p:spPr>
          <a:xfrm>
            <a:off x="2031370" y="4183517"/>
            <a:ext cx="7205595" cy="452444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127155" y="481660"/>
            <a:ext cx="1474342" cy="12326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0472151"/>
            <a:ext cx="20104100" cy="836930"/>
          </a:xfrm>
          <a:custGeom>
            <a:avLst/>
            <a:gdLst/>
            <a:ahLst/>
            <a:cxnLst/>
            <a:rect l="l" t="t" r="r" b="b"/>
            <a:pathLst>
              <a:path w="20104100" h="836929">
                <a:moveTo>
                  <a:pt x="0" y="256635"/>
                </a:moveTo>
                <a:lnTo>
                  <a:pt x="0" y="836404"/>
                </a:lnTo>
                <a:lnTo>
                  <a:pt x="20104099" y="836404"/>
                </a:lnTo>
                <a:lnTo>
                  <a:pt x="20104099" y="372162"/>
                </a:lnTo>
                <a:lnTo>
                  <a:pt x="3536747" y="372162"/>
                </a:lnTo>
                <a:lnTo>
                  <a:pt x="2190835" y="361327"/>
                </a:lnTo>
                <a:lnTo>
                  <a:pt x="1347363" y="339345"/>
                </a:lnTo>
                <a:lnTo>
                  <a:pt x="782106" y="314290"/>
                </a:lnTo>
                <a:lnTo>
                  <a:pt x="405000" y="290786"/>
                </a:lnTo>
                <a:lnTo>
                  <a:pt x="143258" y="270022"/>
                </a:lnTo>
                <a:lnTo>
                  <a:pt x="0" y="256635"/>
                </a:lnTo>
                <a:close/>
              </a:path>
              <a:path w="20104100" h="836929">
                <a:moveTo>
                  <a:pt x="20104099" y="0"/>
                </a:moveTo>
                <a:lnTo>
                  <a:pt x="16015864" y="154776"/>
                </a:lnTo>
                <a:lnTo>
                  <a:pt x="3536747" y="372162"/>
                </a:lnTo>
                <a:lnTo>
                  <a:pt x="20104099" y="372162"/>
                </a:lnTo>
                <a:lnTo>
                  <a:pt x="20104099" y="0"/>
                </a:lnTo>
                <a:close/>
              </a:path>
            </a:pathLst>
          </a:custGeom>
          <a:solidFill>
            <a:srgbClr val="69C9CA"/>
          </a:solidFill>
        </p:spPr>
        <p:txBody>
          <a:bodyPr wrap="square" lIns="0" tIns="0" rIns="0" bIns="0" rtlCol="0"/>
          <a:lstStyle/>
          <a:p>
            <a:endParaRPr/>
          </a:p>
        </p:txBody>
      </p:sp>
      <p:sp>
        <p:nvSpPr>
          <p:cNvPr id="5" name="object 5"/>
          <p:cNvSpPr/>
          <p:nvPr/>
        </p:nvSpPr>
        <p:spPr>
          <a:xfrm>
            <a:off x="1" y="10378626"/>
            <a:ext cx="20104098" cy="92992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85445" y="4080326"/>
            <a:ext cx="16948150" cy="0"/>
          </a:xfrm>
          <a:custGeom>
            <a:avLst/>
            <a:gdLst/>
            <a:ahLst/>
            <a:cxnLst/>
            <a:rect l="l" t="t" r="r" b="b"/>
            <a:pathLst>
              <a:path w="16948150">
                <a:moveTo>
                  <a:pt x="0" y="0"/>
                </a:moveTo>
                <a:lnTo>
                  <a:pt x="16948017" y="0"/>
                </a:lnTo>
              </a:path>
            </a:pathLst>
          </a:custGeom>
          <a:ln w="10470">
            <a:solidFill>
              <a:srgbClr val="69C9CA"/>
            </a:solidFill>
          </a:ln>
        </p:spPr>
        <p:txBody>
          <a:bodyPr wrap="square" lIns="0" tIns="0" rIns="0" bIns="0" rtlCol="0"/>
          <a:lstStyle/>
          <a:p>
            <a:endParaRPr/>
          </a:p>
        </p:txBody>
      </p:sp>
      <p:sp>
        <p:nvSpPr>
          <p:cNvPr id="7" name="object 7"/>
          <p:cNvSpPr/>
          <p:nvPr/>
        </p:nvSpPr>
        <p:spPr>
          <a:xfrm>
            <a:off x="11779746" y="4192542"/>
            <a:ext cx="6347408" cy="5834377"/>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1499819" y="1534016"/>
            <a:ext cx="8411210" cy="1234440"/>
          </a:xfrm>
          <a:prstGeom prst="rect">
            <a:avLst/>
          </a:prstGeom>
        </p:spPr>
        <p:txBody>
          <a:bodyPr vert="horz" wrap="square" lIns="0" tIns="16510" rIns="0" bIns="0" rtlCol="0">
            <a:spAutoFit/>
          </a:bodyPr>
          <a:lstStyle/>
          <a:p>
            <a:pPr marL="12700">
              <a:lnSpc>
                <a:spcPct val="100000"/>
              </a:lnSpc>
              <a:spcBef>
                <a:spcPts val="130"/>
              </a:spcBef>
            </a:pPr>
            <a:r>
              <a:rPr sz="7900" spc="-150" dirty="0">
                <a:solidFill>
                  <a:srgbClr val="69C9CA"/>
                </a:solidFill>
              </a:rPr>
              <a:t>The </a:t>
            </a:r>
            <a:r>
              <a:rPr sz="7900" spc="-220" dirty="0">
                <a:solidFill>
                  <a:srgbClr val="69C9CA"/>
                </a:solidFill>
              </a:rPr>
              <a:t>Circle </a:t>
            </a:r>
            <a:r>
              <a:rPr sz="7900" spc="-60" dirty="0">
                <a:solidFill>
                  <a:srgbClr val="69C9CA"/>
                </a:solidFill>
              </a:rPr>
              <a:t>Of</a:t>
            </a:r>
            <a:r>
              <a:rPr sz="7900" spc="-165" dirty="0">
                <a:solidFill>
                  <a:srgbClr val="69C9CA"/>
                </a:solidFill>
              </a:rPr>
              <a:t> </a:t>
            </a:r>
            <a:r>
              <a:rPr sz="7900" spc="-145" dirty="0">
                <a:solidFill>
                  <a:srgbClr val="69C9CA"/>
                </a:solidFill>
              </a:rPr>
              <a:t>Care</a:t>
            </a:r>
            <a:endParaRPr sz="7900"/>
          </a:p>
        </p:txBody>
      </p:sp>
      <p:sp>
        <p:nvSpPr>
          <p:cNvPr id="9" name="object 9"/>
          <p:cNvSpPr txBox="1"/>
          <p:nvPr/>
        </p:nvSpPr>
        <p:spPr>
          <a:xfrm>
            <a:off x="1585445" y="4946879"/>
            <a:ext cx="9057640" cy="3503929"/>
          </a:xfrm>
          <a:prstGeom prst="rect">
            <a:avLst/>
          </a:prstGeom>
        </p:spPr>
        <p:txBody>
          <a:bodyPr vert="horz" wrap="square" lIns="0" tIns="11430" rIns="0" bIns="0" rtlCol="0">
            <a:spAutoFit/>
          </a:bodyPr>
          <a:lstStyle/>
          <a:p>
            <a:pPr marL="12700" marR="180340">
              <a:lnSpc>
                <a:spcPct val="109900"/>
              </a:lnSpc>
              <a:spcBef>
                <a:spcPts val="90"/>
              </a:spcBef>
            </a:pPr>
            <a:r>
              <a:rPr sz="2700" b="0" spc="25" dirty="0">
                <a:solidFill>
                  <a:srgbClr val="231F20"/>
                </a:solidFill>
                <a:latin typeface="Skolar Latin Light"/>
                <a:cs typeface="Skolar Latin Light"/>
              </a:rPr>
              <a:t>A </a:t>
            </a:r>
            <a:r>
              <a:rPr sz="2700" b="0" spc="15" dirty="0">
                <a:solidFill>
                  <a:srgbClr val="231F20"/>
                </a:solidFill>
                <a:latin typeface="Skolar Latin Light"/>
                <a:cs typeface="Skolar Latin Light"/>
              </a:rPr>
              <a:t>Circle of Care </a:t>
            </a:r>
            <a:r>
              <a:rPr sz="2700" b="0" spc="10" dirty="0">
                <a:solidFill>
                  <a:srgbClr val="231F20"/>
                </a:solidFill>
                <a:latin typeface="Skolar Latin Light"/>
                <a:cs typeface="Skolar Latin Light"/>
              </a:rPr>
              <a:t>is </a:t>
            </a:r>
            <a:r>
              <a:rPr sz="2700" b="0" spc="20" dirty="0">
                <a:solidFill>
                  <a:srgbClr val="231F20"/>
                </a:solidFill>
                <a:latin typeface="Skolar Latin Light"/>
                <a:cs typeface="Skolar Latin Light"/>
              </a:rPr>
              <a:t>made </a:t>
            </a:r>
            <a:r>
              <a:rPr sz="2700" b="0" spc="15" dirty="0">
                <a:solidFill>
                  <a:srgbClr val="231F20"/>
                </a:solidFill>
                <a:latin typeface="Skolar Latin Light"/>
                <a:cs typeface="Skolar Latin Light"/>
              </a:rPr>
              <a:t>of the relationships </a:t>
            </a:r>
            <a:r>
              <a:rPr sz="2700" b="0" spc="5" dirty="0">
                <a:solidFill>
                  <a:srgbClr val="231F20"/>
                </a:solidFill>
                <a:latin typeface="Skolar Latin Light"/>
                <a:cs typeface="Skolar Latin Light"/>
              </a:rPr>
              <a:t>between </a:t>
            </a:r>
            <a:r>
              <a:rPr sz="2700" b="0" spc="25" dirty="0">
                <a:solidFill>
                  <a:srgbClr val="231F20"/>
                </a:solidFill>
                <a:latin typeface="Skolar Latin Light"/>
                <a:cs typeface="Skolar Latin Light"/>
              </a:rPr>
              <a:t>family  </a:t>
            </a:r>
            <a:r>
              <a:rPr sz="2700" b="0" spc="20" dirty="0">
                <a:solidFill>
                  <a:srgbClr val="231F20"/>
                </a:solidFill>
                <a:latin typeface="Skolar Latin Light"/>
                <a:cs typeface="Skolar Latin Light"/>
              </a:rPr>
              <a:t>and </a:t>
            </a:r>
            <a:r>
              <a:rPr sz="2700" b="0" spc="30" dirty="0">
                <a:solidFill>
                  <a:srgbClr val="231F20"/>
                </a:solidFill>
                <a:latin typeface="Skolar Latin Light"/>
                <a:cs typeface="Skolar Latin Light"/>
              </a:rPr>
              <a:t>friends </a:t>
            </a:r>
            <a:r>
              <a:rPr sz="2700" b="0" spc="15" dirty="0">
                <a:solidFill>
                  <a:srgbClr val="231F20"/>
                </a:solidFill>
                <a:latin typeface="Skolar Latin Light"/>
                <a:cs typeface="Skolar Latin Light"/>
              </a:rPr>
              <a:t>in </a:t>
            </a:r>
            <a:r>
              <a:rPr sz="2700" b="0" spc="10" dirty="0">
                <a:solidFill>
                  <a:srgbClr val="231F20"/>
                </a:solidFill>
                <a:latin typeface="Skolar Latin Light"/>
                <a:cs typeface="Skolar Latin Light"/>
              </a:rPr>
              <a:t>caregiving </a:t>
            </a:r>
            <a:r>
              <a:rPr sz="2700" b="0" spc="-5" dirty="0">
                <a:solidFill>
                  <a:srgbClr val="231F20"/>
                </a:solidFill>
                <a:latin typeface="Skolar Latin Light"/>
                <a:cs typeface="Skolar Latin Light"/>
              </a:rPr>
              <a:t>roles, </a:t>
            </a:r>
            <a:r>
              <a:rPr sz="2700" b="0" spc="15" dirty="0">
                <a:solidFill>
                  <a:srgbClr val="231F20"/>
                </a:solidFill>
                <a:latin typeface="Skolar Latin Light"/>
                <a:cs typeface="Skolar Latin Light"/>
              </a:rPr>
              <a:t>health care </a:t>
            </a:r>
            <a:r>
              <a:rPr sz="2700" b="0" spc="5" dirty="0">
                <a:solidFill>
                  <a:srgbClr val="231F20"/>
                </a:solidFill>
                <a:latin typeface="Skolar Latin Light"/>
                <a:cs typeface="Skolar Latin Light"/>
              </a:rPr>
              <a:t>providers </a:t>
            </a:r>
            <a:r>
              <a:rPr sz="2700" b="0" spc="20" dirty="0">
                <a:solidFill>
                  <a:srgbClr val="231F20"/>
                </a:solidFill>
                <a:latin typeface="Skolar Latin Light"/>
                <a:cs typeface="Skolar Latin Light"/>
              </a:rPr>
              <a:t>and </a:t>
            </a:r>
            <a:r>
              <a:rPr sz="2700" b="0" spc="15" dirty="0">
                <a:solidFill>
                  <a:srgbClr val="231F20"/>
                </a:solidFill>
                <a:latin typeface="Skolar Latin Light"/>
                <a:cs typeface="Skolar Latin Light"/>
              </a:rPr>
              <a:t>a  person </a:t>
            </a:r>
            <a:r>
              <a:rPr sz="2700" b="0" spc="5" dirty="0">
                <a:solidFill>
                  <a:srgbClr val="231F20"/>
                </a:solidFill>
                <a:latin typeface="Skolar Latin Light"/>
                <a:cs typeface="Skolar Latin Light"/>
              </a:rPr>
              <a:t>living </a:t>
            </a:r>
            <a:r>
              <a:rPr sz="2700" b="0" spc="15" dirty="0">
                <a:solidFill>
                  <a:srgbClr val="231F20"/>
                </a:solidFill>
                <a:latin typeface="Skolar Latin Light"/>
                <a:cs typeface="Skolar Latin Light"/>
              </a:rPr>
              <a:t>with</a:t>
            </a:r>
            <a:r>
              <a:rPr sz="2700" b="0" spc="-10" dirty="0">
                <a:solidFill>
                  <a:srgbClr val="231F20"/>
                </a:solidFill>
                <a:latin typeface="Skolar Latin Light"/>
                <a:cs typeface="Skolar Latin Light"/>
              </a:rPr>
              <a:t> </a:t>
            </a:r>
            <a:r>
              <a:rPr sz="2700" b="0" spc="15" dirty="0">
                <a:solidFill>
                  <a:srgbClr val="231F20"/>
                </a:solidFill>
                <a:latin typeface="Skolar Latin Light"/>
                <a:cs typeface="Skolar Latin Light"/>
              </a:rPr>
              <a:t>dementia.</a:t>
            </a:r>
            <a:endParaRPr sz="2700" dirty="0">
              <a:latin typeface="Skolar Latin Light"/>
              <a:cs typeface="Skolar Latin Light"/>
            </a:endParaRPr>
          </a:p>
          <a:p>
            <a:pPr>
              <a:lnSpc>
                <a:spcPct val="100000"/>
              </a:lnSpc>
              <a:spcBef>
                <a:spcPts val="45"/>
              </a:spcBef>
            </a:pPr>
            <a:endParaRPr sz="5200" dirty="0">
              <a:latin typeface="Times New Roman"/>
              <a:cs typeface="Times New Roman"/>
            </a:endParaRPr>
          </a:p>
          <a:p>
            <a:pPr marL="12700" marR="5080">
              <a:lnSpc>
                <a:spcPct val="109900"/>
              </a:lnSpc>
            </a:pPr>
            <a:r>
              <a:rPr sz="2700" b="0" spc="-80" dirty="0">
                <a:solidFill>
                  <a:srgbClr val="231F20"/>
                </a:solidFill>
                <a:latin typeface="Skolar Latin Light"/>
                <a:cs typeface="Skolar Latin Light"/>
              </a:rPr>
              <a:t>The </a:t>
            </a:r>
            <a:r>
              <a:rPr sz="2700" b="0" spc="15" dirty="0">
                <a:solidFill>
                  <a:srgbClr val="231F20"/>
                </a:solidFill>
                <a:latin typeface="Skolar Latin Light"/>
                <a:cs typeface="Skolar Latin Light"/>
              </a:rPr>
              <a:t>ODJJ aims to strengthen the relationships </a:t>
            </a:r>
            <a:r>
              <a:rPr sz="2700" b="0" dirty="0">
                <a:solidFill>
                  <a:srgbClr val="231F20"/>
                </a:solidFill>
                <a:latin typeface="Skolar Latin Light"/>
                <a:cs typeface="Skolar Latin Light"/>
              </a:rPr>
              <a:t>specifically  </a:t>
            </a:r>
            <a:r>
              <a:rPr sz="2700" b="0" spc="5" dirty="0">
                <a:solidFill>
                  <a:srgbClr val="231F20"/>
                </a:solidFill>
                <a:latin typeface="Skolar Latin Light"/>
                <a:cs typeface="Skolar Latin Light"/>
              </a:rPr>
              <a:t>between caregivers </a:t>
            </a:r>
            <a:r>
              <a:rPr sz="2700" b="0" spc="20" dirty="0">
                <a:solidFill>
                  <a:srgbClr val="231F20"/>
                </a:solidFill>
                <a:latin typeface="Skolar Latin Light"/>
                <a:cs typeface="Skolar Latin Light"/>
              </a:rPr>
              <a:t>and </a:t>
            </a:r>
            <a:r>
              <a:rPr sz="2700" b="0" spc="15" dirty="0">
                <a:solidFill>
                  <a:srgbClr val="231F20"/>
                </a:solidFill>
                <a:latin typeface="Skolar Latin Light"/>
                <a:cs typeface="Skolar Latin Light"/>
              </a:rPr>
              <a:t>health care </a:t>
            </a:r>
            <a:r>
              <a:rPr sz="2700" b="0" spc="5" dirty="0">
                <a:solidFill>
                  <a:srgbClr val="231F20"/>
                </a:solidFill>
                <a:latin typeface="Skolar Latin Light"/>
                <a:cs typeface="Skolar Latin Light"/>
              </a:rPr>
              <a:t>providers </a:t>
            </a:r>
            <a:r>
              <a:rPr sz="2700" b="0" spc="15" dirty="0">
                <a:solidFill>
                  <a:srgbClr val="231F20"/>
                </a:solidFill>
                <a:latin typeface="Skolar Latin Light"/>
                <a:cs typeface="Skolar Latin Light"/>
              </a:rPr>
              <a:t>as </a:t>
            </a:r>
            <a:r>
              <a:rPr sz="2700" b="0" dirty="0">
                <a:solidFill>
                  <a:srgbClr val="231F20"/>
                </a:solidFill>
                <a:latin typeface="Skolar Latin Light"/>
                <a:cs typeface="Skolar Latin Light"/>
              </a:rPr>
              <a:t>they</a:t>
            </a:r>
            <a:r>
              <a:rPr sz="2700" b="0" spc="-90" dirty="0">
                <a:solidFill>
                  <a:srgbClr val="231F20"/>
                </a:solidFill>
                <a:latin typeface="Skolar Latin Light"/>
                <a:cs typeface="Skolar Latin Light"/>
              </a:rPr>
              <a:t> </a:t>
            </a:r>
            <a:r>
              <a:rPr sz="2700" b="0" spc="10" dirty="0">
                <a:solidFill>
                  <a:srgbClr val="231F20"/>
                </a:solidFill>
                <a:latin typeface="Skolar Latin Light"/>
                <a:cs typeface="Skolar Latin Light"/>
              </a:rPr>
              <a:t>support  </a:t>
            </a:r>
            <a:r>
              <a:rPr sz="2700" b="0" spc="15" dirty="0">
                <a:solidFill>
                  <a:srgbClr val="231F20"/>
                </a:solidFill>
                <a:latin typeface="Skolar Latin Light"/>
                <a:cs typeface="Skolar Latin Light"/>
              </a:rPr>
              <a:t>a person </a:t>
            </a:r>
            <a:r>
              <a:rPr sz="2700" b="0" spc="5" dirty="0">
                <a:solidFill>
                  <a:srgbClr val="231F20"/>
                </a:solidFill>
                <a:latin typeface="Skolar Latin Light"/>
                <a:cs typeface="Skolar Latin Light"/>
              </a:rPr>
              <a:t>living </a:t>
            </a:r>
            <a:r>
              <a:rPr sz="2700" b="0" spc="15" dirty="0">
                <a:solidFill>
                  <a:srgbClr val="231F20"/>
                </a:solidFill>
                <a:latin typeface="Skolar Latin Light"/>
                <a:cs typeface="Skolar Latin Light"/>
              </a:rPr>
              <a:t>with</a:t>
            </a:r>
            <a:r>
              <a:rPr sz="2700" b="0" spc="-20" dirty="0">
                <a:solidFill>
                  <a:srgbClr val="231F20"/>
                </a:solidFill>
                <a:latin typeface="Skolar Latin Light"/>
                <a:cs typeface="Skolar Latin Light"/>
              </a:rPr>
              <a:t> </a:t>
            </a:r>
            <a:r>
              <a:rPr sz="2700" b="0" spc="15" dirty="0">
                <a:solidFill>
                  <a:srgbClr val="231F20"/>
                </a:solidFill>
                <a:latin typeface="Skolar Latin Light"/>
                <a:cs typeface="Skolar Latin Light"/>
              </a:rPr>
              <a:t>dementia.</a:t>
            </a:r>
            <a:endParaRPr sz="2700" dirty="0">
              <a:latin typeface="Skolar Latin Light"/>
              <a:cs typeface="Skolar Lati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urple and white background&#10;&#10;AI-generated content may be incorrect.">
            <a:extLst>
              <a:ext uri="{FF2B5EF4-FFF2-40B4-BE49-F238E27FC236}">
                <a16:creationId xmlns:a16="http://schemas.microsoft.com/office/drawing/2014/main" id="{448F259B-772D-9D83-B3B3-7A55347FC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8" name="object 9">
            <a:extLst>
              <a:ext uri="{FF2B5EF4-FFF2-40B4-BE49-F238E27FC236}">
                <a16:creationId xmlns:a16="http://schemas.microsoft.com/office/drawing/2014/main" id="{32B9762D-2922-0BBB-F1C5-92FE33F10104}"/>
              </a:ext>
            </a:extLst>
          </p:cNvPr>
          <p:cNvSpPr txBox="1">
            <a:spLocks/>
          </p:cNvSpPr>
          <p:nvPr/>
        </p:nvSpPr>
        <p:spPr>
          <a:xfrm>
            <a:off x="1575621" y="537186"/>
            <a:ext cx="17303434" cy="1227900"/>
          </a:xfrm>
          <a:prstGeom prst="rect">
            <a:avLst/>
          </a:prstGeom>
        </p:spPr>
        <p:txBody>
          <a:bodyPr vert="horz" wrap="square" lIns="0" tIns="12065" rIns="0" bIns="0" rtlCol="0">
            <a:spAutoFit/>
          </a:bodyPr>
          <a:lstStyle>
            <a:lvl1pPr>
              <a:defRPr>
                <a:latin typeface="+mj-lt"/>
                <a:ea typeface="+mj-ea"/>
                <a:cs typeface="+mj-cs"/>
              </a:defRPr>
            </a:lvl1pPr>
          </a:lstStyle>
          <a:p>
            <a:pPr marL="80010" marR="5080" indent="-67945">
              <a:spcBef>
                <a:spcPts val="95"/>
              </a:spcBef>
            </a:pPr>
            <a:r>
              <a:rPr lang="en-US" sz="7900" b="1" kern="0" spc="-240" dirty="0">
                <a:solidFill>
                  <a:srgbClr val="69C9CA"/>
                </a:solidFill>
                <a:latin typeface="Arial" panose="020B0604020202020204" pitchFamily="34" charset="0"/>
                <a:cs typeface="Arial" panose="020B0604020202020204" pitchFamily="34" charset="0"/>
              </a:rPr>
              <a:t>ODJJ VERSIONS &amp; LANGUAGES</a:t>
            </a:r>
            <a:endParaRPr lang="en-US" sz="7900" b="1" kern="0" dirty="0">
              <a:solidFill>
                <a:srgbClr val="69C9CA"/>
              </a:solidFill>
              <a:latin typeface="Arial" panose="020B0604020202020204" pitchFamily="34" charset="0"/>
              <a:cs typeface="Arial" panose="020B0604020202020204" pitchFamily="34" charset="0"/>
            </a:endParaRPr>
          </a:p>
        </p:txBody>
      </p:sp>
      <p:sp>
        <p:nvSpPr>
          <p:cNvPr id="9" name="object 3">
            <a:extLst>
              <a:ext uri="{FF2B5EF4-FFF2-40B4-BE49-F238E27FC236}">
                <a16:creationId xmlns:a16="http://schemas.microsoft.com/office/drawing/2014/main" id="{299A8A41-1FD5-503B-DBC7-1543EF1E7970}"/>
              </a:ext>
            </a:extLst>
          </p:cNvPr>
          <p:cNvSpPr txBox="1"/>
          <p:nvPr/>
        </p:nvSpPr>
        <p:spPr>
          <a:xfrm>
            <a:off x="1365250" y="3521075"/>
            <a:ext cx="5325445" cy="3668697"/>
          </a:xfrm>
          <a:prstGeom prst="rect">
            <a:avLst/>
          </a:prstGeom>
        </p:spPr>
        <p:txBody>
          <a:bodyPr vert="horz" wrap="square" lIns="0" tIns="12065" rIns="0" bIns="0" rtlCol="0">
            <a:spAutoFit/>
          </a:bodyPr>
          <a:lstStyle/>
          <a:p>
            <a:pPr marL="12700" marR="5080">
              <a:lnSpc>
                <a:spcPct val="128600"/>
              </a:lnSpc>
              <a:spcBef>
                <a:spcPts val="95"/>
              </a:spcBef>
            </a:pPr>
            <a:r>
              <a:rPr lang="en-US" sz="3100" b="1" i="1" spc="75" dirty="0">
                <a:latin typeface="Skolar Latin Light"/>
                <a:cs typeface="Skolar Latin Light"/>
              </a:rPr>
              <a:t>Formats</a:t>
            </a:r>
            <a:r>
              <a:rPr lang="en-US" sz="3100" b="0" i="1" spc="75" dirty="0">
                <a:latin typeface="Skolar Latin Light"/>
                <a:cs typeface="Skolar Latin Light"/>
              </a:rPr>
              <a:t> – App (Apple &amp; Android), Paper Based</a:t>
            </a:r>
          </a:p>
          <a:p>
            <a:pPr marL="12700" marR="5080">
              <a:lnSpc>
                <a:spcPct val="128600"/>
              </a:lnSpc>
              <a:spcBef>
                <a:spcPts val="95"/>
              </a:spcBef>
            </a:pPr>
            <a:r>
              <a:rPr sz="3100" b="1" i="1" spc="75" dirty="0">
                <a:latin typeface="Skolar Latin Light"/>
                <a:cs typeface="Skolar Latin Light"/>
              </a:rPr>
              <a:t>Versions</a:t>
            </a:r>
            <a:r>
              <a:rPr sz="3100" b="0" i="1" spc="75" dirty="0">
                <a:latin typeface="Skolar Latin Light"/>
                <a:cs typeface="Skolar Latin Light"/>
              </a:rPr>
              <a:t> </a:t>
            </a:r>
            <a:r>
              <a:rPr sz="3100" b="0" i="1" spc="5" dirty="0">
                <a:latin typeface="Skolar Latin Light"/>
                <a:cs typeface="Skolar Latin Light"/>
              </a:rPr>
              <a:t>- </a:t>
            </a:r>
            <a:r>
              <a:rPr sz="3100" b="0" i="1" spc="110" dirty="0">
                <a:latin typeface="Skolar Latin Light"/>
                <a:cs typeface="Skolar Latin Light"/>
              </a:rPr>
              <a:t>Generic, </a:t>
            </a:r>
            <a:r>
              <a:rPr sz="3100" b="0" i="1" spc="90" dirty="0">
                <a:latin typeface="Skolar Latin Light"/>
                <a:cs typeface="Skolar Latin Light"/>
              </a:rPr>
              <a:t>First </a:t>
            </a:r>
            <a:r>
              <a:rPr sz="3100" b="0" i="1" spc="100" dirty="0">
                <a:latin typeface="Skolar Latin Light"/>
                <a:cs typeface="Skolar Latin Light"/>
              </a:rPr>
              <a:t>Nations, South </a:t>
            </a:r>
            <a:r>
              <a:rPr sz="3100" b="0" i="1" spc="125" dirty="0">
                <a:latin typeface="Skolar Latin Light"/>
                <a:cs typeface="Skolar Latin Light"/>
              </a:rPr>
              <a:t>Asian  </a:t>
            </a:r>
            <a:r>
              <a:rPr sz="3100" b="1" i="1" spc="114" dirty="0">
                <a:latin typeface="Skolar Latin Light"/>
                <a:cs typeface="Skolar Latin Light"/>
              </a:rPr>
              <a:t>Languages</a:t>
            </a:r>
            <a:r>
              <a:rPr sz="3100" b="0" i="1" spc="114" dirty="0">
                <a:latin typeface="Skolar Latin Light"/>
                <a:cs typeface="Skolar Latin Light"/>
              </a:rPr>
              <a:t> </a:t>
            </a:r>
            <a:r>
              <a:rPr sz="3100" b="0" i="1" spc="5" dirty="0">
                <a:latin typeface="Skolar Latin Light"/>
                <a:cs typeface="Skolar Latin Light"/>
              </a:rPr>
              <a:t>- </a:t>
            </a:r>
            <a:r>
              <a:rPr sz="3100" b="0" i="1" spc="105" dirty="0">
                <a:latin typeface="Skolar Latin Light"/>
                <a:cs typeface="Skolar Latin Light"/>
              </a:rPr>
              <a:t>English, </a:t>
            </a:r>
            <a:r>
              <a:rPr sz="3100" b="0" i="1" spc="95" dirty="0">
                <a:latin typeface="Skolar Latin Light"/>
                <a:cs typeface="Skolar Latin Light"/>
              </a:rPr>
              <a:t>French, </a:t>
            </a:r>
            <a:r>
              <a:rPr sz="3100" b="0" i="1" spc="105" dirty="0">
                <a:latin typeface="Skolar Latin Light"/>
                <a:cs typeface="Skolar Latin Light"/>
              </a:rPr>
              <a:t>Hindi,</a:t>
            </a:r>
            <a:r>
              <a:rPr sz="3100" b="0" i="1" spc="305" dirty="0">
                <a:latin typeface="Skolar Latin Light"/>
                <a:cs typeface="Skolar Latin Light"/>
              </a:rPr>
              <a:t> </a:t>
            </a:r>
            <a:r>
              <a:rPr sz="3100" b="0" i="1" spc="125" dirty="0">
                <a:latin typeface="Skolar Latin Light"/>
                <a:cs typeface="Skolar Latin Light"/>
              </a:rPr>
              <a:t>Punjabi</a:t>
            </a:r>
            <a:endParaRPr sz="3100" dirty="0">
              <a:latin typeface="Skolar Latin Light"/>
              <a:cs typeface="Skolar Latin Light"/>
            </a:endParaRPr>
          </a:p>
        </p:txBody>
      </p:sp>
      <p:pic>
        <p:nvPicPr>
          <p:cNvPr id="11" name="Picture 10">
            <a:extLst>
              <a:ext uri="{FF2B5EF4-FFF2-40B4-BE49-F238E27FC236}">
                <a16:creationId xmlns:a16="http://schemas.microsoft.com/office/drawing/2014/main" id="{B40D62C8-8F34-339E-CDA6-3CB2313CB2FF}"/>
              </a:ext>
            </a:extLst>
          </p:cNvPr>
          <p:cNvPicPr>
            <a:picLocks noChangeAspect="1"/>
          </p:cNvPicPr>
          <p:nvPr/>
        </p:nvPicPr>
        <p:blipFill>
          <a:blip r:embed="rId3"/>
          <a:stretch>
            <a:fillRect/>
          </a:stretch>
        </p:blipFill>
        <p:spPr>
          <a:xfrm>
            <a:off x="10376338" y="2090750"/>
            <a:ext cx="3026701" cy="3926417"/>
          </a:xfrm>
          <a:prstGeom prst="rect">
            <a:avLst/>
          </a:prstGeom>
        </p:spPr>
      </p:pic>
      <p:pic>
        <p:nvPicPr>
          <p:cNvPr id="13" name="Picture 12">
            <a:extLst>
              <a:ext uri="{FF2B5EF4-FFF2-40B4-BE49-F238E27FC236}">
                <a16:creationId xmlns:a16="http://schemas.microsoft.com/office/drawing/2014/main" id="{8AA017D3-B837-61D4-705A-1261778DB72C}"/>
              </a:ext>
            </a:extLst>
          </p:cNvPr>
          <p:cNvPicPr>
            <a:picLocks noChangeAspect="1"/>
          </p:cNvPicPr>
          <p:nvPr/>
        </p:nvPicPr>
        <p:blipFill>
          <a:blip r:embed="rId4"/>
          <a:stretch>
            <a:fillRect/>
          </a:stretch>
        </p:blipFill>
        <p:spPr>
          <a:xfrm>
            <a:off x="10330882" y="6233637"/>
            <a:ext cx="3044096" cy="3932306"/>
          </a:xfrm>
          <a:prstGeom prst="rect">
            <a:avLst/>
          </a:prstGeom>
        </p:spPr>
      </p:pic>
      <p:pic>
        <p:nvPicPr>
          <p:cNvPr id="15" name="Picture 14">
            <a:extLst>
              <a:ext uri="{FF2B5EF4-FFF2-40B4-BE49-F238E27FC236}">
                <a16:creationId xmlns:a16="http://schemas.microsoft.com/office/drawing/2014/main" id="{D049B685-C0D2-AA8E-E934-D8E126D196A7}"/>
              </a:ext>
            </a:extLst>
          </p:cNvPr>
          <p:cNvPicPr>
            <a:picLocks noChangeAspect="1"/>
          </p:cNvPicPr>
          <p:nvPr/>
        </p:nvPicPr>
        <p:blipFill>
          <a:blip r:embed="rId5"/>
          <a:stretch>
            <a:fillRect/>
          </a:stretch>
        </p:blipFill>
        <p:spPr>
          <a:xfrm>
            <a:off x="13759913" y="2084862"/>
            <a:ext cx="3039544" cy="3932305"/>
          </a:xfrm>
          <a:prstGeom prst="rect">
            <a:avLst/>
          </a:prstGeom>
        </p:spPr>
      </p:pic>
      <p:pic>
        <p:nvPicPr>
          <p:cNvPr id="17" name="Picture 16">
            <a:extLst>
              <a:ext uri="{FF2B5EF4-FFF2-40B4-BE49-F238E27FC236}">
                <a16:creationId xmlns:a16="http://schemas.microsoft.com/office/drawing/2014/main" id="{BBFA9C0F-A039-AF43-7F8A-1A685E9B578B}"/>
              </a:ext>
            </a:extLst>
          </p:cNvPr>
          <p:cNvPicPr>
            <a:picLocks noChangeAspect="1"/>
          </p:cNvPicPr>
          <p:nvPr/>
        </p:nvPicPr>
        <p:blipFill>
          <a:blip r:embed="rId6"/>
          <a:stretch>
            <a:fillRect/>
          </a:stretch>
        </p:blipFill>
        <p:spPr>
          <a:xfrm>
            <a:off x="16965885" y="2033099"/>
            <a:ext cx="3033493" cy="3932305"/>
          </a:xfrm>
          <a:prstGeom prst="rect">
            <a:avLst/>
          </a:prstGeom>
        </p:spPr>
      </p:pic>
      <p:pic>
        <p:nvPicPr>
          <p:cNvPr id="19" name="Picture 18">
            <a:extLst>
              <a:ext uri="{FF2B5EF4-FFF2-40B4-BE49-F238E27FC236}">
                <a16:creationId xmlns:a16="http://schemas.microsoft.com/office/drawing/2014/main" id="{A6028224-52A6-A113-1506-6838575A1150}"/>
              </a:ext>
            </a:extLst>
          </p:cNvPr>
          <p:cNvPicPr>
            <a:picLocks noChangeAspect="1"/>
          </p:cNvPicPr>
          <p:nvPr/>
        </p:nvPicPr>
        <p:blipFill>
          <a:blip r:embed="rId7"/>
          <a:stretch>
            <a:fillRect/>
          </a:stretch>
        </p:blipFill>
        <p:spPr>
          <a:xfrm>
            <a:off x="16706706" y="6223440"/>
            <a:ext cx="3045038" cy="3932305"/>
          </a:xfrm>
          <a:prstGeom prst="rect">
            <a:avLst/>
          </a:prstGeom>
        </p:spPr>
      </p:pic>
      <p:pic>
        <p:nvPicPr>
          <p:cNvPr id="21" name="Picture 20">
            <a:extLst>
              <a:ext uri="{FF2B5EF4-FFF2-40B4-BE49-F238E27FC236}">
                <a16:creationId xmlns:a16="http://schemas.microsoft.com/office/drawing/2014/main" id="{968A0377-0277-B089-9C2D-A0A8EEE8F2B5}"/>
              </a:ext>
            </a:extLst>
          </p:cNvPr>
          <p:cNvPicPr>
            <a:picLocks noChangeAspect="1"/>
          </p:cNvPicPr>
          <p:nvPr/>
        </p:nvPicPr>
        <p:blipFill>
          <a:blip r:embed="rId8"/>
          <a:stretch>
            <a:fillRect/>
          </a:stretch>
        </p:blipFill>
        <p:spPr>
          <a:xfrm>
            <a:off x="13517908" y="6233637"/>
            <a:ext cx="3045868" cy="3928004"/>
          </a:xfrm>
          <a:prstGeom prst="rect">
            <a:avLst/>
          </a:prstGeom>
        </p:spPr>
      </p:pic>
      <p:pic>
        <p:nvPicPr>
          <p:cNvPr id="23" name="Picture 22" descr="A screenshot of a phone&#10;&#10;AI-generated content may be incorrect.">
            <a:extLst>
              <a:ext uri="{FF2B5EF4-FFF2-40B4-BE49-F238E27FC236}">
                <a16:creationId xmlns:a16="http://schemas.microsoft.com/office/drawing/2014/main" id="{5FBFEA7F-4BE7-AB04-690E-AA3A3F422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8309" y="1984904"/>
            <a:ext cx="3711601" cy="7961000"/>
          </a:xfrm>
          <a:prstGeom prst="rect">
            <a:avLst/>
          </a:prstGeom>
        </p:spPr>
      </p:pic>
    </p:spTree>
    <p:extLst>
      <p:ext uri="{BB962C8B-B14F-4D97-AF65-F5344CB8AC3E}">
        <p14:creationId xmlns:p14="http://schemas.microsoft.com/office/powerpoint/2010/main" val="221533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57CED-E2CF-515D-70CA-ADECA0A88B62}"/>
            </a:ext>
          </a:extLst>
        </p:cNvPr>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E4534F3E-539D-5F7B-775B-56B645B9E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
        <p:nvSpPr>
          <p:cNvPr id="9" name="object 9">
            <a:extLst>
              <a:ext uri="{FF2B5EF4-FFF2-40B4-BE49-F238E27FC236}">
                <a16:creationId xmlns:a16="http://schemas.microsoft.com/office/drawing/2014/main" id="{4D22A9A9-746B-6D26-F516-021EE29B09EB}"/>
              </a:ext>
            </a:extLst>
          </p:cNvPr>
          <p:cNvSpPr txBox="1">
            <a:spLocks noGrp="1"/>
          </p:cNvSpPr>
          <p:nvPr>
            <p:ph type="title"/>
          </p:nvPr>
        </p:nvSpPr>
        <p:spPr>
          <a:xfrm>
            <a:off x="5978747" y="1118237"/>
            <a:ext cx="8147050" cy="1043234"/>
          </a:xfrm>
          <a:prstGeom prst="rect">
            <a:avLst/>
          </a:prstGeom>
        </p:spPr>
        <p:txBody>
          <a:bodyPr vert="horz" wrap="square" lIns="0" tIns="12065" rIns="0" bIns="0" rtlCol="0">
            <a:spAutoFit/>
          </a:bodyPr>
          <a:lstStyle/>
          <a:p>
            <a:pPr marL="80010" marR="5080" indent="-67945" algn="ctr">
              <a:lnSpc>
                <a:spcPct val="100000"/>
              </a:lnSpc>
              <a:spcBef>
                <a:spcPts val="95"/>
              </a:spcBef>
            </a:pPr>
            <a:r>
              <a:rPr lang="en-US" sz="6700" spc="-240" dirty="0"/>
              <a:t>ODJJ FEATURES</a:t>
            </a:r>
            <a:endParaRPr sz="6700" dirty="0"/>
          </a:p>
        </p:txBody>
      </p:sp>
      <p:graphicFrame>
        <p:nvGraphicFramePr>
          <p:cNvPr id="3" name="Diagram 2">
            <a:extLst>
              <a:ext uri="{FF2B5EF4-FFF2-40B4-BE49-F238E27FC236}">
                <a16:creationId xmlns:a16="http://schemas.microsoft.com/office/drawing/2014/main" id="{336AD445-2458-2259-6066-3F2278902463}"/>
              </a:ext>
            </a:extLst>
          </p:cNvPr>
          <p:cNvGraphicFramePr/>
          <p:nvPr/>
        </p:nvGraphicFramePr>
        <p:xfrm>
          <a:off x="3422650" y="2193911"/>
          <a:ext cx="14000904" cy="8262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09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85445" y="4080326"/>
            <a:ext cx="16948150" cy="0"/>
          </a:xfrm>
          <a:custGeom>
            <a:avLst/>
            <a:gdLst/>
            <a:ahLst/>
            <a:cxnLst/>
            <a:rect l="l" t="t" r="r" b="b"/>
            <a:pathLst>
              <a:path w="16948150">
                <a:moveTo>
                  <a:pt x="0" y="0"/>
                </a:moveTo>
                <a:lnTo>
                  <a:pt x="16948017" y="0"/>
                </a:lnTo>
              </a:path>
            </a:pathLst>
          </a:custGeom>
          <a:ln w="10470">
            <a:solidFill>
              <a:srgbClr val="69C9C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11365317" y="4353445"/>
            <a:ext cx="7341747" cy="469201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499818" y="2138514"/>
            <a:ext cx="16853495" cy="1232389"/>
          </a:xfrm>
          <a:prstGeom prst="rect">
            <a:avLst/>
          </a:prstGeom>
        </p:spPr>
        <p:txBody>
          <a:bodyPr vert="horz" wrap="square" lIns="0" tIns="16510" rIns="0" bIns="0" rtlCol="0">
            <a:spAutoFit/>
          </a:bodyPr>
          <a:lstStyle/>
          <a:p>
            <a:pPr marL="12700">
              <a:lnSpc>
                <a:spcPct val="100000"/>
              </a:lnSpc>
              <a:spcBef>
                <a:spcPts val="130"/>
              </a:spcBef>
            </a:pPr>
            <a:r>
              <a:rPr lang="en-US" spc="-290"/>
              <a:t>Validation &amp; preparation for spread</a:t>
            </a:r>
            <a:endParaRPr spc="-170"/>
          </a:p>
        </p:txBody>
      </p:sp>
      <p:sp>
        <p:nvSpPr>
          <p:cNvPr id="5" name="object 5"/>
          <p:cNvSpPr txBox="1"/>
          <p:nvPr/>
        </p:nvSpPr>
        <p:spPr>
          <a:xfrm>
            <a:off x="1499818" y="4695252"/>
            <a:ext cx="9466631" cy="4694683"/>
          </a:xfrm>
          <a:prstGeom prst="rect">
            <a:avLst/>
          </a:prstGeom>
        </p:spPr>
        <p:txBody>
          <a:bodyPr vert="horz" wrap="square" lIns="0" tIns="12065" rIns="0" bIns="0" rtlCol="0" anchor="t">
            <a:spAutoFit/>
          </a:bodyPr>
          <a:lstStyle/>
          <a:p>
            <a:pPr marL="12700" marR="727710" lvl="0" indent="0" algn="l" defTabSz="914400" rtl="0" eaLnBrk="1" fontAlgn="auto" latinLnBrk="0" hangingPunct="1">
              <a:lnSpc>
                <a:spcPct val="128600"/>
              </a:lnSpc>
              <a:spcBef>
                <a:spcPts val="95"/>
              </a:spcBef>
              <a:spcAft>
                <a:spcPts val="0"/>
              </a:spcAft>
              <a:buClrTx/>
              <a:buSzTx/>
              <a:buFontTx/>
              <a:buNone/>
              <a:tabLst/>
              <a:defRPr/>
            </a:pPr>
            <a:r>
              <a:rPr kumimoji="0" lang="en-US" sz="4000" b="0" i="0" u="none" strike="noStrike" kern="1200" cap="none" spc="85" normalizeH="0" baseline="0" noProof="0" dirty="0">
                <a:ln>
                  <a:noFill/>
                </a:ln>
                <a:solidFill>
                  <a:prstClr val="black"/>
                </a:solidFill>
                <a:effectLst/>
                <a:uLnTx/>
                <a:uFillTx/>
                <a:latin typeface="Skolar Latin"/>
                <a:ea typeface="+mn-ea"/>
                <a:cs typeface="Skolar Latin Light"/>
              </a:rPr>
              <a:t>The </a:t>
            </a:r>
            <a:r>
              <a:rPr kumimoji="0" lang="en-US" sz="4000" b="0" i="0" u="none" strike="noStrike" kern="1200" cap="none" spc="95" normalizeH="0" baseline="0" noProof="0" dirty="0">
                <a:ln>
                  <a:noFill/>
                </a:ln>
                <a:solidFill>
                  <a:prstClr val="black"/>
                </a:solidFill>
                <a:effectLst/>
                <a:uLnTx/>
                <a:uFillTx/>
                <a:latin typeface="Skolar Latin"/>
                <a:ea typeface="+mn-ea"/>
                <a:cs typeface="Skolar Latin Light"/>
              </a:rPr>
              <a:t>ODJJ </a:t>
            </a:r>
            <a:r>
              <a:rPr kumimoji="0" lang="en-US" sz="4000" b="0" i="0" u="none" strike="noStrike" kern="1200" cap="none" spc="70" normalizeH="0" baseline="0" noProof="0" dirty="0">
                <a:ln>
                  <a:noFill/>
                </a:ln>
                <a:solidFill>
                  <a:prstClr val="black"/>
                </a:solidFill>
                <a:effectLst/>
                <a:uLnTx/>
                <a:uFillTx/>
                <a:latin typeface="Skolar Latin"/>
                <a:ea typeface="+mn-ea"/>
                <a:cs typeface="Skolar Latin Light"/>
              </a:rPr>
              <a:t>was launched </a:t>
            </a:r>
            <a:r>
              <a:rPr kumimoji="0" lang="en-US" sz="4000" b="0" i="0" u="none" strike="noStrike" kern="1200" cap="none" spc="65" normalizeH="0" baseline="0" noProof="0" dirty="0">
                <a:ln>
                  <a:noFill/>
                </a:ln>
                <a:solidFill>
                  <a:prstClr val="black"/>
                </a:solidFill>
                <a:effectLst/>
                <a:uLnTx/>
                <a:uFillTx/>
                <a:latin typeface="Skolar Latin"/>
                <a:ea typeface="+mn-ea"/>
                <a:cs typeface="Skolar Latin Light"/>
              </a:rPr>
              <a:t>in </a:t>
            </a:r>
            <a:r>
              <a:rPr kumimoji="0" lang="en-US" sz="4000" b="0" i="0" u="none" strike="noStrike" kern="1200" cap="none" spc="5" normalizeH="0" baseline="0" noProof="0" dirty="0">
                <a:ln>
                  <a:noFill/>
                </a:ln>
                <a:solidFill>
                  <a:prstClr val="black"/>
                </a:solidFill>
                <a:effectLst/>
                <a:uLnTx/>
                <a:uFillTx/>
                <a:latin typeface="Skolar Latin"/>
                <a:ea typeface="+mn-ea"/>
                <a:cs typeface="Skolar Latin Light"/>
              </a:rPr>
              <a:t>7 </a:t>
            </a:r>
            <a:r>
              <a:rPr kumimoji="0" lang="en-US" sz="4000" b="0" i="0" u="none" strike="noStrike" kern="1200" cap="none" spc="90" normalizeH="0" baseline="0" noProof="0" dirty="0">
                <a:ln>
                  <a:noFill/>
                </a:ln>
                <a:solidFill>
                  <a:prstClr val="black"/>
                </a:solidFill>
                <a:effectLst/>
                <a:uLnTx/>
                <a:uFillTx/>
                <a:latin typeface="Skolar Latin"/>
                <a:ea typeface="+mn-ea"/>
                <a:cs typeface="Skolar Latin Light"/>
              </a:rPr>
              <a:t>diverse </a:t>
            </a:r>
            <a:r>
              <a:rPr kumimoji="0" lang="en-US" sz="4000" b="0" i="0" u="none" strike="noStrike" kern="1200" cap="none" spc="114" normalizeH="0" baseline="0" noProof="0" dirty="0">
                <a:ln>
                  <a:noFill/>
                </a:ln>
                <a:solidFill>
                  <a:prstClr val="black"/>
                </a:solidFill>
                <a:effectLst/>
                <a:uLnTx/>
                <a:uFillTx/>
                <a:latin typeface="Skolar Latin"/>
                <a:ea typeface="+mn-ea"/>
                <a:cs typeface="Skolar Latin Light"/>
              </a:rPr>
              <a:t>communities </a:t>
            </a:r>
            <a:r>
              <a:rPr kumimoji="0" lang="en-US" sz="4000" b="0" i="0" u="none" strike="noStrike" kern="1200" cap="none" spc="125" normalizeH="0" baseline="0" noProof="0" dirty="0">
                <a:ln>
                  <a:noFill/>
                </a:ln>
                <a:solidFill>
                  <a:prstClr val="black"/>
                </a:solidFill>
                <a:effectLst/>
                <a:uLnTx/>
                <a:uFillTx/>
                <a:latin typeface="Skolar Latin"/>
                <a:ea typeface="+mn-ea"/>
                <a:cs typeface="Skolar Latin Light"/>
              </a:rPr>
              <a:t>in </a:t>
            </a:r>
            <a:r>
              <a:rPr kumimoji="0" lang="en-US" sz="4000" b="0" i="0" u="none" strike="noStrike" kern="1200" cap="none" spc="95" normalizeH="0" baseline="0" noProof="0" dirty="0">
                <a:ln>
                  <a:noFill/>
                </a:ln>
                <a:solidFill>
                  <a:prstClr val="black"/>
                </a:solidFill>
                <a:effectLst/>
                <a:uLnTx/>
                <a:uFillTx/>
                <a:latin typeface="Skolar Latin"/>
                <a:ea typeface="+mn-ea"/>
                <a:cs typeface="Skolar Latin Light"/>
              </a:rPr>
              <a:t>Ontario </a:t>
            </a:r>
            <a:r>
              <a:rPr kumimoji="0" lang="en-US" sz="4000" b="0" i="0" u="none" strike="noStrike" kern="1200" cap="none" spc="85" normalizeH="0" baseline="0" noProof="0" dirty="0">
                <a:ln>
                  <a:noFill/>
                </a:ln>
                <a:solidFill>
                  <a:prstClr val="black"/>
                </a:solidFill>
                <a:effectLst/>
                <a:uLnTx/>
                <a:uFillTx/>
                <a:latin typeface="Skolar Latin"/>
                <a:ea typeface="+mn-ea"/>
                <a:cs typeface="Skolar Latin Light"/>
              </a:rPr>
              <a:t>and </a:t>
            </a:r>
            <a:r>
              <a:rPr kumimoji="0" lang="en-US" sz="4000" b="0" i="0" u="none" strike="noStrike" kern="1200" cap="none" spc="105" normalizeH="0" baseline="0" noProof="0" dirty="0">
                <a:ln>
                  <a:noFill/>
                </a:ln>
                <a:solidFill>
                  <a:prstClr val="black"/>
                </a:solidFill>
                <a:effectLst/>
                <a:uLnTx/>
                <a:uFillTx/>
                <a:latin typeface="Skolar Latin"/>
                <a:ea typeface="+mn-ea"/>
                <a:cs typeface="Skolar Latin Light"/>
              </a:rPr>
              <a:t>Alberta between </a:t>
            </a:r>
            <a:r>
              <a:rPr kumimoji="0" lang="en-US" sz="4000" b="0" i="0" u="none" strike="noStrike" kern="1200" cap="none" spc="75" normalizeH="0" baseline="0" noProof="0" dirty="0">
                <a:ln>
                  <a:noFill/>
                </a:ln>
                <a:solidFill>
                  <a:prstClr val="black"/>
                </a:solidFill>
                <a:effectLst/>
                <a:uLnTx/>
                <a:uFillTx/>
                <a:latin typeface="Skolar Latin"/>
                <a:ea typeface="+mn-ea"/>
                <a:cs typeface="Skolar Latin Light"/>
              </a:rPr>
              <a:t>March </a:t>
            </a:r>
            <a:r>
              <a:rPr kumimoji="0" lang="en-US" sz="4000" b="0" i="0" u="none" strike="noStrike" kern="1200" cap="none" spc="95" normalizeH="0" baseline="0" noProof="0" dirty="0">
                <a:ln>
                  <a:noFill/>
                </a:ln>
                <a:solidFill>
                  <a:prstClr val="black"/>
                </a:solidFill>
                <a:effectLst/>
                <a:uLnTx/>
                <a:uFillTx/>
                <a:latin typeface="Skolar Latin"/>
                <a:ea typeface="+mn-ea"/>
                <a:cs typeface="Skolar Latin Light"/>
              </a:rPr>
              <a:t>2024</a:t>
            </a:r>
            <a:r>
              <a:rPr kumimoji="0" lang="en-US" sz="4000" b="0" i="0" u="none" strike="noStrike" kern="1200" cap="none" spc="315" normalizeH="0" baseline="0" noProof="0" dirty="0">
                <a:ln>
                  <a:noFill/>
                </a:ln>
                <a:solidFill>
                  <a:prstClr val="black"/>
                </a:solidFill>
                <a:effectLst/>
                <a:uLnTx/>
                <a:uFillTx/>
                <a:latin typeface="Skolar Latin"/>
                <a:ea typeface="+mn-ea"/>
                <a:cs typeface="Skolar Latin Light"/>
              </a:rPr>
              <a:t> </a:t>
            </a:r>
            <a:r>
              <a:rPr kumimoji="0" lang="en-US" sz="4000" b="0" i="0" u="none" strike="noStrike" kern="1200" cap="none" spc="125" normalizeH="0" baseline="0" noProof="0" dirty="0">
                <a:ln>
                  <a:noFill/>
                </a:ln>
                <a:solidFill>
                  <a:prstClr val="black"/>
                </a:solidFill>
                <a:effectLst/>
                <a:uLnTx/>
                <a:uFillTx/>
                <a:latin typeface="Skolar Latin"/>
                <a:ea typeface="+mn-ea"/>
                <a:cs typeface="Skolar Latin Light"/>
              </a:rPr>
              <a:t>and </a:t>
            </a:r>
            <a:r>
              <a:rPr kumimoji="0" lang="en-US" sz="4000" b="0" i="0" u="none" strike="noStrike" kern="1200" cap="none" spc="110" normalizeH="0" baseline="0" noProof="0" dirty="0">
                <a:ln>
                  <a:noFill/>
                </a:ln>
                <a:solidFill>
                  <a:prstClr val="black"/>
                </a:solidFill>
                <a:effectLst/>
                <a:uLnTx/>
                <a:uFillTx/>
                <a:latin typeface="Skolar Latin"/>
                <a:ea typeface="+mn-ea"/>
                <a:cs typeface="Skolar Latin Light"/>
              </a:rPr>
              <a:t>January</a:t>
            </a:r>
            <a:r>
              <a:rPr kumimoji="0" lang="en-US" sz="4000" b="0" i="0" u="none" strike="noStrike" kern="1200" cap="none" spc="245" normalizeH="0" baseline="0" noProof="0" dirty="0">
                <a:ln>
                  <a:noFill/>
                </a:ln>
                <a:solidFill>
                  <a:prstClr val="black"/>
                </a:solidFill>
                <a:effectLst/>
                <a:uLnTx/>
                <a:uFillTx/>
                <a:latin typeface="Skolar Latin"/>
                <a:ea typeface="+mn-ea"/>
                <a:cs typeface="Skolar Latin Light"/>
              </a:rPr>
              <a:t> </a:t>
            </a:r>
            <a:r>
              <a:rPr kumimoji="0" lang="en-US" sz="4000" b="0" i="0" u="none" strike="noStrike" kern="1200" cap="none" spc="125" normalizeH="0" baseline="0" noProof="0" dirty="0">
                <a:ln>
                  <a:noFill/>
                </a:ln>
                <a:solidFill>
                  <a:prstClr val="black"/>
                </a:solidFill>
                <a:effectLst/>
                <a:uLnTx/>
                <a:uFillTx/>
                <a:latin typeface="Skolar Latin"/>
                <a:ea typeface="+mn-ea"/>
                <a:cs typeface="Skolar Latin Light"/>
              </a:rPr>
              <a:t>2025.</a:t>
            </a:r>
            <a:endParaRPr kumimoji="0" lang="en-US" sz="4000" b="0" i="0" u="none" strike="noStrike" kern="1200" cap="none" spc="0" normalizeH="0" baseline="0" noProof="0" dirty="0">
              <a:ln>
                <a:noFill/>
              </a:ln>
              <a:solidFill>
                <a:prstClr val="black"/>
              </a:solidFill>
              <a:effectLst/>
              <a:uLnTx/>
              <a:uFillTx/>
              <a:latin typeface="Skolar Latin"/>
              <a:ea typeface="+mn-ea"/>
              <a:cs typeface="Skolar Latin Light"/>
            </a:endParaRPr>
          </a:p>
          <a:p>
            <a:pPr marL="469900" marR="5080" lvl="0" indent="-457200" algn="l" defTabSz="914400" rtl="0" eaLnBrk="1" fontAlgn="auto" latinLnBrk="0" hangingPunct="1">
              <a:lnSpc>
                <a:spcPct val="109900"/>
              </a:lnSpc>
              <a:spcBef>
                <a:spcPts val="800"/>
              </a:spcBef>
              <a:spcAft>
                <a:spcPts val="0"/>
              </a:spcAft>
              <a:buClrTx/>
              <a:buSzTx/>
              <a:buFont typeface="Arial" panose="020B0604020202020204" pitchFamily="34" charset="0"/>
              <a:buChar char="•"/>
              <a:tabLst/>
              <a:defRPr/>
            </a:pPr>
            <a:r>
              <a:rPr kumimoji="0" lang="en-US" sz="2400" b="0" i="0" u="none" strike="noStrike" kern="1200" cap="none" spc="15" normalizeH="0" baseline="0" noProof="0" dirty="0">
                <a:ln>
                  <a:noFill/>
                </a:ln>
                <a:solidFill>
                  <a:srgbClr val="231F20"/>
                </a:solidFill>
                <a:effectLst/>
                <a:uLnTx/>
                <a:uFillTx/>
                <a:latin typeface="Skolar Latin Light"/>
                <a:ea typeface="+mn-ea"/>
                <a:cs typeface="Skolar Latin Light"/>
              </a:rPr>
              <a:t>Continuing care/long-term care </a:t>
            </a:r>
            <a:r>
              <a:rPr kumimoji="0" lang="en-US" sz="2400" b="0" i="0" u="none" strike="noStrike" kern="1200" cap="none" spc="0" normalizeH="0" baseline="0" noProof="0" dirty="0">
                <a:ln>
                  <a:noFill/>
                </a:ln>
                <a:solidFill>
                  <a:srgbClr val="231F20"/>
                </a:solidFill>
                <a:effectLst/>
                <a:uLnTx/>
                <a:uFillTx/>
                <a:latin typeface="Skolar Latin Light"/>
                <a:ea typeface="+mn-ea"/>
                <a:cs typeface="Skolar Latin Light"/>
              </a:rPr>
              <a:t>homes</a:t>
            </a:r>
          </a:p>
          <a:p>
            <a:pPr marL="469900" marR="5080" lvl="0" indent="-457200" algn="l" defTabSz="914400" rtl="0" eaLnBrk="1" fontAlgn="auto" latinLnBrk="0" hangingPunct="1">
              <a:lnSpc>
                <a:spcPct val="109900"/>
              </a:lnSpc>
              <a:spcBef>
                <a:spcPts val="800"/>
              </a:spcBef>
              <a:spcAft>
                <a:spcPts val="0"/>
              </a:spcAft>
              <a:buClrTx/>
              <a:buSzTx/>
              <a:buFont typeface="Arial" panose="020B0604020202020204" pitchFamily="34" charset="0"/>
              <a:buChar char="•"/>
              <a:tabLst/>
              <a:defRPr/>
            </a:pPr>
            <a:r>
              <a:rPr kumimoji="0" lang="en-US" sz="2400" b="0" i="0" u="none" strike="noStrike" kern="1200" cap="none" spc="15" normalizeH="0" baseline="0" noProof="0" dirty="0">
                <a:ln>
                  <a:noFill/>
                </a:ln>
                <a:solidFill>
                  <a:srgbClr val="231F20"/>
                </a:solidFill>
                <a:effectLst/>
                <a:uLnTx/>
                <a:uFillTx/>
                <a:latin typeface="Skolar Latin Light"/>
                <a:ea typeface="+mn-ea"/>
                <a:cs typeface="Skolar Latin Light"/>
              </a:rPr>
              <a:t>First  </a:t>
            </a:r>
            <a:r>
              <a:rPr kumimoji="0" lang="en-US" sz="2400" b="0" i="0" u="none" strike="noStrike" kern="1200" cap="none" spc="10" normalizeH="0" baseline="0" noProof="0" dirty="0">
                <a:ln>
                  <a:noFill/>
                </a:ln>
                <a:solidFill>
                  <a:srgbClr val="231F20"/>
                </a:solidFill>
                <a:effectLst/>
                <a:uLnTx/>
                <a:uFillTx/>
                <a:latin typeface="Skolar Latin Light"/>
                <a:ea typeface="+mn-ea"/>
                <a:cs typeface="Skolar Latin Light"/>
              </a:rPr>
              <a:t>Nation communities, </a:t>
            </a:r>
          </a:p>
          <a:p>
            <a:pPr marL="469900" marR="5080" lvl="0" indent="-457200" algn="l" defTabSz="914400" rtl="0" eaLnBrk="1" fontAlgn="auto" latinLnBrk="0" hangingPunct="1">
              <a:lnSpc>
                <a:spcPct val="109900"/>
              </a:lnSpc>
              <a:spcBef>
                <a:spcPts val="800"/>
              </a:spcBef>
              <a:spcAft>
                <a:spcPts val="0"/>
              </a:spcAft>
              <a:buClrTx/>
              <a:buSzTx/>
              <a:buFont typeface="Arial" panose="020B0604020202020204" pitchFamily="34" charset="0"/>
              <a:buChar char="•"/>
              <a:tabLst/>
              <a:defRPr/>
            </a:pPr>
            <a:r>
              <a:rPr kumimoji="0" lang="en-US" sz="2400" b="0" i="0" u="none" strike="noStrike" kern="1200" cap="none" spc="10" normalizeH="0" baseline="0" noProof="0" dirty="0">
                <a:ln>
                  <a:noFill/>
                </a:ln>
                <a:solidFill>
                  <a:srgbClr val="231F20"/>
                </a:solidFill>
                <a:effectLst/>
                <a:uLnTx/>
                <a:uFillTx/>
                <a:latin typeface="Skolar Latin Light"/>
                <a:ea typeface="+mn-ea"/>
                <a:cs typeface="Skolar Latin Light"/>
              </a:rPr>
              <a:t>South </a:t>
            </a:r>
            <a:r>
              <a:rPr kumimoji="0" lang="en-US" sz="2400" b="0" i="0" u="none" strike="noStrike" kern="1200" cap="none" spc="15" normalizeH="0" baseline="0" noProof="0" dirty="0">
                <a:ln>
                  <a:noFill/>
                </a:ln>
                <a:solidFill>
                  <a:srgbClr val="231F20"/>
                </a:solidFill>
                <a:effectLst/>
                <a:uLnTx/>
                <a:uFillTx/>
                <a:latin typeface="Skolar Latin Light"/>
                <a:ea typeface="+mn-ea"/>
                <a:cs typeface="Skolar Latin Light"/>
              </a:rPr>
              <a:t>Asian </a:t>
            </a:r>
            <a:r>
              <a:rPr kumimoji="0" lang="en-US" sz="2400" b="0" i="0" u="none" strike="noStrike" kern="1200" cap="none" spc="20" normalizeH="0" baseline="0" noProof="0" dirty="0">
                <a:ln>
                  <a:noFill/>
                </a:ln>
                <a:solidFill>
                  <a:srgbClr val="231F20"/>
                </a:solidFill>
                <a:effectLst/>
                <a:uLnTx/>
                <a:uFillTx/>
                <a:latin typeface="Skolar Latin Light"/>
                <a:ea typeface="+mn-ea"/>
                <a:cs typeface="Skolar Latin Light"/>
              </a:rPr>
              <a:t>community</a:t>
            </a:r>
            <a:r>
              <a:rPr kumimoji="0" lang="en-US" sz="2400" b="0" i="0" u="none" strike="noStrike" kern="1200" cap="none" spc="-20" normalizeH="0" baseline="0" noProof="0" dirty="0">
                <a:ln>
                  <a:noFill/>
                </a:ln>
                <a:solidFill>
                  <a:srgbClr val="231F20"/>
                </a:solidFill>
                <a:effectLst/>
                <a:uLnTx/>
                <a:uFillTx/>
                <a:latin typeface="Skolar Latin Light"/>
                <a:ea typeface="+mn-ea"/>
                <a:cs typeface="Skolar Latin Light"/>
              </a:rPr>
              <a:t> </a:t>
            </a:r>
            <a:r>
              <a:rPr kumimoji="0" lang="en-US" sz="2400" b="0" i="0" u="none" strike="noStrike" kern="1200" cap="none" spc="5" normalizeH="0" baseline="0" noProof="0" dirty="0">
                <a:ln>
                  <a:noFill/>
                </a:ln>
                <a:solidFill>
                  <a:srgbClr val="231F20"/>
                </a:solidFill>
                <a:effectLst/>
                <a:uLnTx/>
                <a:uFillTx/>
                <a:latin typeface="Skolar Latin Light"/>
                <a:ea typeface="+mn-ea"/>
                <a:cs typeface="Skolar Latin Light"/>
              </a:rPr>
              <a:t>organizations, </a:t>
            </a:r>
            <a:r>
              <a:rPr kumimoji="0" lang="en-US" sz="2400" b="0" i="0" u="none" strike="noStrike" kern="1200" cap="none" spc="15" normalizeH="0" baseline="0" noProof="0" dirty="0">
                <a:ln>
                  <a:noFill/>
                </a:ln>
                <a:solidFill>
                  <a:srgbClr val="231F20"/>
                </a:solidFill>
                <a:effectLst/>
                <a:uLnTx/>
                <a:uFillTx/>
                <a:latin typeface="Skolar Latin Light"/>
                <a:ea typeface="+mn-ea"/>
                <a:cs typeface="Skolar Latin Light"/>
              </a:rPr>
              <a:t>adult </a:t>
            </a:r>
            <a:r>
              <a:rPr kumimoji="0" lang="en-US" sz="2400" b="0" i="0" u="none" strike="noStrike" kern="1200" cap="none" spc="-10" normalizeH="0" baseline="0" noProof="0" dirty="0">
                <a:ln>
                  <a:noFill/>
                </a:ln>
                <a:solidFill>
                  <a:srgbClr val="231F20"/>
                </a:solidFill>
                <a:effectLst/>
                <a:uLnTx/>
                <a:uFillTx/>
                <a:latin typeface="Skolar Latin Light"/>
                <a:ea typeface="+mn-ea"/>
                <a:cs typeface="Skolar Latin Light"/>
              </a:rPr>
              <a:t>day </a:t>
            </a:r>
            <a:r>
              <a:rPr kumimoji="0" lang="en-US" sz="2400" b="0" i="0" u="none" strike="noStrike" kern="1200" cap="none" spc="15" normalizeH="0" baseline="0" noProof="0" dirty="0">
                <a:ln>
                  <a:noFill/>
                </a:ln>
                <a:solidFill>
                  <a:srgbClr val="231F20"/>
                </a:solidFill>
                <a:effectLst/>
                <a:uLnTx/>
                <a:uFillTx/>
                <a:latin typeface="Skolar Latin Light"/>
                <a:ea typeface="+mn-ea"/>
                <a:cs typeface="Skolar Latin Light"/>
              </a:rPr>
              <a:t>program)</a:t>
            </a:r>
            <a:endParaRPr kumimoji="0" lang="en-US" sz="2400" b="0" i="0" u="none" strike="noStrike" kern="1200" cap="none" spc="0" normalizeH="0" baseline="0" noProof="0" dirty="0">
              <a:ln>
                <a:noFill/>
              </a:ln>
              <a:solidFill>
                <a:prstClr val="black"/>
              </a:solidFill>
              <a:effectLst/>
              <a:uLnTx/>
              <a:uFillTx/>
              <a:latin typeface="Skolar Latin Light"/>
              <a:ea typeface="+mn-ea"/>
              <a:cs typeface="Skolar Lati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red arrow pointing to a white background&#10;&#10;AI-generated content may be incorrect.">
            <a:extLst>
              <a:ext uri="{FF2B5EF4-FFF2-40B4-BE49-F238E27FC236}">
                <a16:creationId xmlns:a16="http://schemas.microsoft.com/office/drawing/2014/main" id="{9887EFE2-9CC5-1DDA-C1B9-107088E1F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1"/>
            <a:ext cx="20104100" cy="11308556"/>
          </a:xfrm>
          <a:prstGeom prst="rect">
            <a:avLst/>
          </a:prstGeom>
        </p:spPr>
      </p:pic>
      <p:sp>
        <p:nvSpPr>
          <p:cNvPr id="10" name="object 10"/>
          <p:cNvSpPr txBox="1">
            <a:spLocks noGrp="1"/>
          </p:cNvSpPr>
          <p:nvPr>
            <p:ph type="title"/>
          </p:nvPr>
        </p:nvSpPr>
        <p:spPr>
          <a:xfrm>
            <a:off x="1934884" y="1138465"/>
            <a:ext cx="5721350" cy="930275"/>
          </a:xfrm>
          <a:prstGeom prst="rect">
            <a:avLst/>
          </a:prstGeom>
        </p:spPr>
        <p:txBody>
          <a:bodyPr vert="horz" wrap="square" lIns="0" tIns="17145" rIns="0" bIns="0" rtlCol="0">
            <a:spAutoFit/>
          </a:bodyPr>
          <a:lstStyle/>
          <a:p>
            <a:pPr marL="12700">
              <a:lnSpc>
                <a:spcPct val="100000"/>
              </a:lnSpc>
              <a:spcBef>
                <a:spcPts val="135"/>
              </a:spcBef>
            </a:pPr>
            <a:r>
              <a:rPr sz="5900" spc="-360" dirty="0"/>
              <a:t>KEY</a:t>
            </a:r>
            <a:r>
              <a:rPr sz="5900" spc="-200" dirty="0"/>
              <a:t> </a:t>
            </a:r>
            <a:r>
              <a:rPr sz="5900" spc="-350" dirty="0"/>
              <a:t>MESSAGES:</a:t>
            </a:r>
            <a:endParaRPr sz="5900"/>
          </a:p>
        </p:txBody>
      </p:sp>
      <p:sp>
        <p:nvSpPr>
          <p:cNvPr id="12" name="object 12"/>
          <p:cNvSpPr txBox="1"/>
          <p:nvPr/>
        </p:nvSpPr>
        <p:spPr>
          <a:xfrm>
            <a:off x="2127250" y="2530475"/>
            <a:ext cx="12947650" cy="6581930"/>
          </a:xfrm>
          <a:prstGeom prst="rect">
            <a:avLst/>
          </a:prstGeom>
        </p:spPr>
        <p:txBody>
          <a:bodyPr vert="horz" wrap="square" lIns="0" tIns="208915" rIns="0" bIns="0" rtlCol="0">
            <a:spAutoFit/>
          </a:bodyPr>
          <a:lstStyle/>
          <a:p>
            <a:pPr marL="12700">
              <a:lnSpc>
                <a:spcPct val="100000"/>
              </a:lnSpc>
              <a:spcBef>
                <a:spcPts val="135"/>
              </a:spcBef>
            </a:pPr>
            <a:r>
              <a:rPr lang="en-US" sz="4000" b="0" spc="-80" dirty="0">
                <a:solidFill>
                  <a:srgbClr val="231F20"/>
                </a:solidFill>
                <a:latin typeface="Skolar Latin Light"/>
                <a:cs typeface="Skolar Latin Light"/>
              </a:rPr>
              <a:t>The </a:t>
            </a:r>
            <a:r>
              <a:rPr lang="en-US" sz="4000" b="0" spc="15" dirty="0">
                <a:solidFill>
                  <a:srgbClr val="231F20"/>
                </a:solidFill>
                <a:latin typeface="Skolar Latin Light"/>
                <a:cs typeface="Skolar Latin Light"/>
              </a:rPr>
              <a:t>ODJJ </a:t>
            </a:r>
            <a:r>
              <a:rPr lang="en-US" sz="4000" b="0" dirty="0">
                <a:solidFill>
                  <a:srgbClr val="231F20"/>
                </a:solidFill>
                <a:latin typeface="Skolar Latin Light"/>
                <a:cs typeface="Skolar Latin Light"/>
              </a:rPr>
              <a:t>offers </a:t>
            </a:r>
            <a:r>
              <a:rPr lang="en-US" sz="4000" b="0" spc="15" dirty="0">
                <a:solidFill>
                  <a:srgbClr val="231F20"/>
                </a:solidFill>
                <a:latin typeface="Skolar Latin Light"/>
                <a:cs typeface="Skolar Latin Light"/>
              </a:rPr>
              <a:t>a </a:t>
            </a:r>
            <a:r>
              <a:rPr lang="en-US" sz="4000" b="0" spc="10" dirty="0">
                <a:solidFill>
                  <a:srgbClr val="231F20"/>
                </a:solidFill>
                <a:latin typeface="Skolar Latin Light"/>
                <a:cs typeface="Skolar Latin Light"/>
              </a:rPr>
              <a:t>variety </a:t>
            </a:r>
            <a:r>
              <a:rPr lang="en-US" sz="4000" b="0" spc="15" dirty="0">
                <a:solidFill>
                  <a:srgbClr val="231F20"/>
                </a:solidFill>
                <a:latin typeface="Skolar Latin Light"/>
                <a:cs typeface="Skolar Latin Light"/>
              </a:rPr>
              <a:t>of tools to</a:t>
            </a:r>
            <a:r>
              <a:rPr lang="en-US" sz="4000" b="0" spc="5" dirty="0">
                <a:solidFill>
                  <a:srgbClr val="231F20"/>
                </a:solidFill>
                <a:latin typeface="Skolar Latin Light"/>
                <a:cs typeface="Skolar Latin Light"/>
              </a:rPr>
              <a:t>:</a:t>
            </a:r>
            <a:endParaRPr lang="en-US" sz="4000" dirty="0">
              <a:latin typeface="Skolar Latin Light"/>
              <a:cs typeface="Skolar Latin Light"/>
            </a:endParaRPr>
          </a:p>
          <a:p>
            <a:pPr>
              <a:lnSpc>
                <a:spcPct val="100000"/>
              </a:lnSpc>
              <a:spcBef>
                <a:spcPts val="25"/>
              </a:spcBef>
            </a:pPr>
            <a:endParaRPr lang="en-US" sz="3200" dirty="0">
              <a:latin typeface="Times New Roman"/>
              <a:cs typeface="Times New Roman"/>
            </a:endParaRPr>
          </a:p>
          <a:p>
            <a:pPr marL="308610" indent="-295910">
              <a:lnSpc>
                <a:spcPct val="100000"/>
              </a:lnSpc>
              <a:buAutoNum type="arabicPeriod"/>
              <a:tabLst>
                <a:tab pos="309245" algn="l"/>
              </a:tabLst>
            </a:pPr>
            <a:r>
              <a:rPr lang="en-US" sz="4000" b="0" spc="10" dirty="0">
                <a:solidFill>
                  <a:srgbClr val="231F20"/>
                </a:solidFill>
                <a:latin typeface="Skolar Latin Light"/>
                <a:cs typeface="Skolar Latin Light"/>
              </a:rPr>
              <a:t>Support</a:t>
            </a:r>
            <a:r>
              <a:rPr lang="en-US" sz="4000" b="0" spc="-10" dirty="0">
                <a:solidFill>
                  <a:srgbClr val="231F20"/>
                </a:solidFill>
                <a:latin typeface="Skolar Latin Light"/>
                <a:cs typeface="Skolar Latin Light"/>
              </a:rPr>
              <a:t> </a:t>
            </a:r>
            <a:r>
              <a:rPr lang="en-US" sz="4000" b="0" spc="5" dirty="0">
                <a:solidFill>
                  <a:srgbClr val="231F20"/>
                </a:solidFill>
                <a:latin typeface="Skolar Latin Light"/>
                <a:cs typeface="Skolar Latin Light"/>
              </a:rPr>
              <a:t>caregivers and their well-being</a:t>
            </a:r>
            <a:endParaRPr lang="en-US" sz="4000" dirty="0">
              <a:latin typeface="Skolar Latin Light"/>
              <a:cs typeface="Skolar Latin Light"/>
            </a:endParaRPr>
          </a:p>
          <a:p>
            <a:pPr marL="355600" indent="-342900">
              <a:lnSpc>
                <a:spcPct val="100000"/>
              </a:lnSpc>
              <a:spcBef>
                <a:spcPts val="1550"/>
              </a:spcBef>
              <a:buAutoNum type="arabicPeriod"/>
              <a:tabLst>
                <a:tab pos="356235" algn="l"/>
              </a:tabLst>
            </a:pPr>
            <a:r>
              <a:rPr lang="en-US" sz="4000" b="0" spc="15" dirty="0">
                <a:solidFill>
                  <a:srgbClr val="231F20"/>
                </a:solidFill>
                <a:latin typeface="Skolar Latin Light"/>
                <a:cs typeface="Skolar Latin Light"/>
              </a:rPr>
              <a:t>Learn about dementia </a:t>
            </a:r>
            <a:r>
              <a:rPr lang="en-US" sz="4000" b="0" spc="25" dirty="0">
                <a:solidFill>
                  <a:srgbClr val="231F20"/>
                </a:solidFill>
                <a:latin typeface="Skolar Latin Light"/>
                <a:cs typeface="Skolar Latin Light"/>
              </a:rPr>
              <a:t>&amp; </a:t>
            </a:r>
            <a:r>
              <a:rPr lang="en-US" sz="4000" b="0" spc="15" dirty="0">
                <a:solidFill>
                  <a:srgbClr val="231F20"/>
                </a:solidFill>
                <a:latin typeface="Skolar Latin Light"/>
                <a:cs typeface="Skolar Latin Light"/>
              </a:rPr>
              <a:t>dementia</a:t>
            </a:r>
            <a:r>
              <a:rPr lang="en-US" sz="4000" b="0" spc="-45" dirty="0">
                <a:solidFill>
                  <a:srgbClr val="231F20"/>
                </a:solidFill>
                <a:latin typeface="Skolar Latin Light"/>
                <a:cs typeface="Skolar Latin Light"/>
              </a:rPr>
              <a:t> </a:t>
            </a:r>
            <a:r>
              <a:rPr lang="en-US" sz="4000" b="0" spc="15" dirty="0">
                <a:solidFill>
                  <a:srgbClr val="231F20"/>
                </a:solidFill>
                <a:latin typeface="Skolar Latin Light"/>
                <a:cs typeface="Skolar Latin Light"/>
              </a:rPr>
              <a:t>care</a:t>
            </a:r>
            <a:endParaRPr lang="en-US" sz="4000" dirty="0">
              <a:latin typeface="Skolar Latin Light"/>
              <a:cs typeface="Skolar Latin Light"/>
            </a:endParaRPr>
          </a:p>
          <a:p>
            <a:pPr marL="337820" indent="-325120">
              <a:lnSpc>
                <a:spcPct val="100000"/>
              </a:lnSpc>
              <a:spcBef>
                <a:spcPts val="1555"/>
              </a:spcBef>
              <a:buAutoNum type="arabicPeriod"/>
              <a:tabLst>
                <a:tab pos="338455" algn="l"/>
              </a:tabLst>
            </a:pPr>
            <a:r>
              <a:rPr lang="en-US" sz="4000" b="0" spc="5" dirty="0">
                <a:solidFill>
                  <a:srgbClr val="231F20"/>
                </a:solidFill>
                <a:latin typeface="Skolar Latin Light"/>
                <a:cs typeface="Skolar Latin Light"/>
              </a:rPr>
              <a:t>Provide </a:t>
            </a:r>
            <a:r>
              <a:rPr lang="en-US" sz="4000" b="0" spc="15" dirty="0">
                <a:solidFill>
                  <a:srgbClr val="231F20"/>
                </a:solidFill>
                <a:latin typeface="Skolar Latin Light"/>
                <a:cs typeface="Skolar Latin Light"/>
              </a:rPr>
              <a:t>person-centered care</a:t>
            </a:r>
            <a:endParaRPr lang="en-US" sz="4000" dirty="0">
              <a:latin typeface="Skolar Latin Light"/>
              <a:cs typeface="Skolar Latin Light"/>
            </a:endParaRPr>
          </a:p>
          <a:p>
            <a:pPr marL="12700" marR="5080">
              <a:lnSpc>
                <a:spcPct val="109900"/>
              </a:lnSpc>
              <a:spcBef>
                <a:spcPts val="1230"/>
              </a:spcBef>
              <a:buAutoNum type="arabicPeriod"/>
              <a:tabLst>
                <a:tab pos="354330" algn="l"/>
              </a:tabLst>
            </a:pPr>
            <a:r>
              <a:rPr lang="en-US" sz="4000" b="0" spc="10" dirty="0">
                <a:solidFill>
                  <a:srgbClr val="231F20"/>
                </a:solidFill>
                <a:latin typeface="Skolar Latin Light"/>
                <a:cs typeface="Skolar Latin Light"/>
              </a:rPr>
              <a:t> A</a:t>
            </a:r>
            <a:r>
              <a:rPr lang="en-US" sz="4000" b="0" spc="15" dirty="0">
                <a:solidFill>
                  <a:srgbClr val="231F20"/>
                </a:solidFill>
                <a:latin typeface="Skolar Latin Light"/>
                <a:cs typeface="Skolar Latin Light"/>
              </a:rPr>
              <a:t>ccess dementia care resources (includes resources </a:t>
            </a:r>
            <a:r>
              <a:rPr lang="en-US" sz="4000" b="0" spc="5" dirty="0">
                <a:solidFill>
                  <a:srgbClr val="231F20"/>
                </a:solidFill>
                <a:latin typeface="Skolar Latin Light"/>
                <a:cs typeface="Skolar Latin Light"/>
              </a:rPr>
              <a:t>for </a:t>
            </a:r>
            <a:r>
              <a:rPr lang="en-US" sz="4000" b="0" spc="15" dirty="0">
                <a:solidFill>
                  <a:srgbClr val="231F20"/>
                </a:solidFill>
                <a:latin typeface="Skolar Latin Light"/>
                <a:cs typeface="Skolar Latin Light"/>
              </a:rPr>
              <a:t>cultural  communities </a:t>
            </a:r>
            <a:r>
              <a:rPr lang="en-US" sz="4000" b="0" spc="10" dirty="0">
                <a:solidFill>
                  <a:srgbClr val="231F20"/>
                </a:solidFill>
                <a:latin typeface="Skolar Latin Light"/>
                <a:cs typeface="Skolar Latin Light"/>
              </a:rPr>
              <a:t>such </a:t>
            </a:r>
            <a:r>
              <a:rPr lang="en-US" sz="4000" b="0" spc="15" dirty="0">
                <a:solidFill>
                  <a:srgbClr val="231F20"/>
                </a:solidFill>
                <a:latin typeface="Skolar Latin Light"/>
                <a:cs typeface="Skolar Latin Light"/>
              </a:rPr>
              <a:t>as First </a:t>
            </a:r>
            <a:r>
              <a:rPr lang="en-US" sz="4000" b="0" dirty="0">
                <a:solidFill>
                  <a:srgbClr val="231F20"/>
                </a:solidFill>
                <a:latin typeface="Skolar Latin Light"/>
                <a:cs typeface="Skolar Latin Light"/>
              </a:rPr>
              <a:t>Nations, </a:t>
            </a:r>
            <a:r>
              <a:rPr lang="en-US" sz="4000" b="0" spc="15" dirty="0">
                <a:solidFill>
                  <a:srgbClr val="231F20"/>
                </a:solidFill>
                <a:latin typeface="Skolar Latin Light"/>
                <a:cs typeface="Skolar Latin Light"/>
              </a:rPr>
              <a:t>French, </a:t>
            </a:r>
            <a:r>
              <a:rPr lang="en-US" sz="4000" b="0" spc="10" dirty="0">
                <a:solidFill>
                  <a:srgbClr val="231F20"/>
                </a:solidFill>
                <a:latin typeface="Skolar Latin Light"/>
                <a:cs typeface="Skolar Latin Light"/>
              </a:rPr>
              <a:t>South </a:t>
            </a:r>
            <a:r>
              <a:rPr lang="en-US" sz="4000" b="0" spc="15" dirty="0">
                <a:solidFill>
                  <a:srgbClr val="231F20"/>
                </a:solidFill>
                <a:latin typeface="Skolar Latin Light"/>
                <a:cs typeface="Skolar Latin Light"/>
              </a:rPr>
              <a:t>Asian</a:t>
            </a:r>
            <a:r>
              <a:rPr lang="en-US" sz="4000" b="0" spc="-35" dirty="0">
                <a:solidFill>
                  <a:srgbClr val="231F20"/>
                </a:solidFill>
                <a:latin typeface="Skolar Latin Light"/>
                <a:cs typeface="Skolar Latin Light"/>
              </a:rPr>
              <a:t> </a:t>
            </a:r>
            <a:r>
              <a:rPr lang="en-US" sz="4000" b="0" spc="15" dirty="0">
                <a:solidFill>
                  <a:srgbClr val="231F20"/>
                </a:solidFill>
                <a:latin typeface="Skolar Latin Light"/>
                <a:cs typeface="Skolar Latin Light"/>
              </a:rPr>
              <a:t>communities)</a:t>
            </a:r>
            <a:endParaRPr lang="en-US" sz="4000" dirty="0">
              <a:latin typeface="Skolar Latin Light"/>
              <a:cs typeface="Skolar Latin Light"/>
            </a:endParaRPr>
          </a:p>
          <a:p>
            <a:pPr marL="264795" indent="-252095">
              <a:lnSpc>
                <a:spcPct val="100000"/>
              </a:lnSpc>
              <a:spcBef>
                <a:spcPts val="1555"/>
              </a:spcBef>
              <a:buAutoNum type="arabicPeriod"/>
              <a:tabLst>
                <a:tab pos="265430" algn="l"/>
              </a:tabLst>
            </a:pPr>
            <a:r>
              <a:rPr lang="en-US" sz="4000" b="0" spc="15" dirty="0">
                <a:solidFill>
                  <a:srgbClr val="231F20"/>
                </a:solidFill>
                <a:latin typeface="Skolar Latin Light"/>
                <a:cs typeface="Skolar Latin Light"/>
              </a:rPr>
              <a:t>De-stigmatize</a:t>
            </a:r>
            <a:r>
              <a:rPr lang="en-US" sz="4000" b="0" dirty="0">
                <a:solidFill>
                  <a:srgbClr val="231F20"/>
                </a:solidFill>
                <a:latin typeface="Skolar Latin Light"/>
                <a:cs typeface="Skolar Latin Light"/>
              </a:rPr>
              <a:t> </a:t>
            </a:r>
            <a:r>
              <a:rPr lang="en-US" sz="4000" b="0" spc="20" dirty="0">
                <a:solidFill>
                  <a:srgbClr val="231F20"/>
                </a:solidFill>
                <a:latin typeface="Skolar Latin Light"/>
                <a:cs typeface="Skolar Latin Light"/>
              </a:rPr>
              <a:t>Dementia through conversations</a:t>
            </a:r>
            <a:endParaRPr lang="en-US" sz="4000" dirty="0">
              <a:latin typeface="Skolar Latin Light"/>
              <a:cs typeface="Skolar Lati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27785-BFB7-D872-9999-478474BC62BA}"/>
            </a:ext>
          </a:extLst>
        </p:cNvPr>
        <p:cNvGrpSpPr/>
        <p:nvPr/>
      </p:nvGrpSpPr>
      <p:grpSpPr>
        <a:xfrm>
          <a:off x="0" y="0"/>
          <a:ext cx="0" cy="0"/>
          <a:chOff x="0" y="0"/>
          <a:chExt cx="0" cy="0"/>
        </a:xfrm>
      </p:grpSpPr>
      <p:pic>
        <p:nvPicPr>
          <p:cNvPr id="5" name="Picture 4" descr="A close-up of a purple and white background&#10;&#10;AI-generated content may be incorrect.">
            <a:extLst>
              <a:ext uri="{FF2B5EF4-FFF2-40B4-BE49-F238E27FC236}">
                <a16:creationId xmlns:a16="http://schemas.microsoft.com/office/drawing/2014/main" id="{6AC25C63-7F77-79EA-FAE0-16B8C049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41"/>
            <a:ext cx="20104100" cy="11308556"/>
          </a:xfrm>
          <a:prstGeom prst="rect">
            <a:avLst/>
          </a:prstGeom>
        </p:spPr>
      </p:pic>
      <p:sp>
        <p:nvSpPr>
          <p:cNvPr id="8" name="object 9">
            <a:extLst>
              <a:ext uri="{FF2B5EF4-FFF2-40B4-BE49-F238E27FC236}">
                <a16:creationId xmlns:a16="http://schemas.microsoft.com/office/drawing/2014/main" id="{938BF03F-8DED-482D-BEE1-4E1EDA2AC71B}"/>
              </a:ext>
            </a:extLst>
          </p:cNvPr>
          <p:cNvSpPr txBox="1">
            <a:spLocks/>
          </p:cNvSpPr>
          <p:nvPr/>
        </p:nvSpPr>
        <p:spPr>
          <a:xfrm>
            <a:off x="1499819" y="2454275"/>
            <a:ext cx="17713345" cy="1027845"/>
          </a:xfrm>
          <a:prstGeom prst="rect">
            <a:avLst/>
          </a:prstGeom>
        </p:spPr>
        <p:txBody>
          <a:bodyPr vert="horz" wrap="square" lIns="0" tIns="12065" rIns="0" bIns="0" rtlCol="0">
            <a:spAutoFit/>
          </a:bodyPr>
          <a:lstStyle>
            <a:lvl1pPr>
              <a:defRPr>
                <a:latin typeface="+mj-lt"/>
                <a:ea typeface="+mj-ea"/>
                <a:cs typeface="+mj-cs"/>
              </a:defRPr>
            </a:lvl1pPr>
          </a:lstStyle>
          <a:p>
            <a:pPr marL="80010" marR="5080" indent="-67945">
              <a:spcBef>
                <a:spcPts val="95"/>
              </a:spcBef>
            </a:pPr>
            <a:r>
              <a:rPr lang="en-US" sz="6600" b="1" kern="0" spc="-240" dirty="0">
                <a:solidFill>
                  <a:srgbClr val="69C9CA"/>
                </a:solidFill>
                <a:latin typeface="Arial" panose="020B0604020202020204" pitchFamily="34" charset="0"/>
                <a:cs typeface="Arial" panose="020B0604020202020204" pitchFamily="34" charset="0"/>
              </a:rPr>
              <a:t>1. Support caregivers and their well-being</a:t>
            </a:r>
            <a:endParaRPr lang="en-US" sz="6600" b="1" kern="0" dirty="0">
              <a:solidFill>
                <a:srgbClr val="69C9CA"/>
              </a:solidFill>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EE10A976-F024-4E87-BF6B-C97C8F5D3FE7}"/>
              </a:ext>
            </a:extLst>
          </p:cNvPr>
          <p:cNvSpPr txBox="1"/>
          <p:nvPr/>
        </p:nvSpPr>
        <p:spPr>
          <a:xfrm>
            <a:off x="1623034" y="4120889"/>
            <a:ext cx="16858031" cy="2425023"/>
          </a:xfrm>
          <a:prstGeom prst="rect">
            <a:avLst/>
          </a:prstGeom>
        </p:spPr>
        <p:txBody>
          <a:bodyPr vert="horz" wrap="square" lIns="0" tIns="12065" rIns="0" bIns="0" rtlCol="0">
            <a:spAutoFit/>
          </a:bodyPr>
          <a:lstStyle/>
          <a:p>
            <a:pPr marL="12700" marR="5080">
              <a:lnSpc>
                <a:spcPct val="128600"/>
              </a:lnSpc>
              <a:spcBef>
                <a:spcPts val="95"/>
              </a:spcBef>
            </a:pPr>
            <a:r>
              <a:rPr lang="en-US" sz="3100" b="0" i="1" spc="85" dirty="0">
                <a:latin typeface="Skolar Latin Light"/>
                <a:cs typeface="Skolar Latin Light"/>
              </a:rPr>
              <a:t>“ANYTHING </a:t>
            </a:r>
            <a:r>
              <a:rPr lang="en-US" sz="3100" b="0" i="1" spc="60" dirty="0">
                <a:latin typeface="Skolar Latin Light"/>
                <a:cs typeface="Skolar Latin Light"/>
              </a:rPr>
              <a:t>TO </a:t>
            </a:r>
            <a:r>
              <a:rPr lang="en-US" sz="3100" b="0" i="1" spc="100" dirty="0">
                <a:latin typeface="Skolar Latin Light"/>
                <a:cs typeface="Skolar Latin Light"/>
              </a:rPr>
              <a:t>HELP </a:t>
            </a:r>
            <a:r>
              <a:rPr lang="en-US" sz="3100" b="0" i="1" spc="90" dirty="0">
                <a:latin typeface="Skolar Latin Light"/>
                <a:cs typeface="Skolar Latin Light"/>
              </a:rPr>
              <a:t>HER </a:t>
            </a:r>
            <a:r>
              <a:rPr lang="en-US" sz="3100" b="0" i="1" spc="100" dirty="0">
                <a:latin typeface="Skolar Latin Light"/>
                <a:cs typeface="Skolar Latin Light"/>
              </a:rPr>
              <a:t>CARE </a:t>
            </a:r>
            <a:r>
              <a:rPr lang="en-US" sz="3100" b="0" i="1" spc="90" dirty="0">
                <a:latin typeface="Skolar Latin Light"/>
                <a:cs typeface="Skolar Latin Light"/>
              </a:rPr>
              <a:t>AND </a:t>
            </a:r>
            <a:r>
              <a:rPr lang="en-US" sz="3100" b="0" i="1" spc="100" dirty="0">
                <a:latin typeface="Skolar Latin Light"/>
                <a:cs typeface="Skolar Latin Light"/>
              </a:rPr>
              <a:t>HELP </a:t>
            </a:r>
            <a:r>
              <a:rPr lang="en-US" sz="3100" b="0" i="1" spc="90" dirty="0">
                <a:latin typeface="Skolar Latin Light"/>
                <a:cs typeface="Skolar Latin Light"/>
              </a:rPr>
              <a:t>THE </a:t>
            </a:r>
            <a:r>
              <a:rPr lang="en-US" sz="3100" b="0" i="1" spc="110" dirty="0">
                <a:latin typeface="Skolar Latin Light"/>
                <a:cs typeface="Skolar Latin Light"/>
              </a:rPr>
              <a:t>PEOPLE </a:t>
            </a:r>
            <a:r>
              <a:rPr lang="en-US" sz="3100" b="0" i="1" spc="90" dirty="0">
                <a:latin typeface="Skolar Latin Light"/>
                <a:cs typeface="Skolar Latin Light"/>
              </a:rPr>
              <a:t>WHO ARE </a:t>
            </a:r>
            <a:r>
              <a:rPr lang="en-US" sz="3100" b="0" i="1" spc="110" dirty="0">
                <a:latin typeface="Skolar Latin Light"/>
                <a:cs typeface="Skolar Latin Light"/>
              </a:rPr>
              <a:t>CARING </a:t>
            </a:r>
            <a:r>
              <a:rPr lang="en-US" sz="3100" b="0" i="1" spc="95" dirty="0">
                <a:latin typeface="Skolar Latin Light"/>
                <a:cs typeface="Skolar Latin Light"/>
              </a:rPr>
              <a:t>FOR </a:t>
            </a:r>
            <a:r>
              <a:rPr lang="en-US" sz="3100" b="0" i="1" spc="125" dirty="0">
                <a:latin typeface="Skolar Latin Light"/>
                <a:cs typeface="Skolar Latin Light"/>
              </a:rPr>
              <a:t>HER,  </a:t>
            </a:r>
            <a:r>
              <a:rPr lang="en-US" sz="3100" b="0" i="1" spc="5" dirty="0">
                <a:latin typeface="Skolar Latin Light"/>
                <a:cs typeface="Skolar Latin Light"/>
              </a:rPr>
              <a:t>I </a:t>
            </a:r>
            <a:r>
              <a:rPr lang="en-US" sz="3100" b="0" i="1" spc="100" dirty="0">
                <a:latin typeface="Skolar Latin Light"/>
                <a:cs typeface="Skolar Latin Light"/>
              </a:rPr>
              <a:t>FEEL </a:t>
            </a:r>
            <a:r>
              <a:rPr lang="en-US" sz="3100" b="0" i="1" spc="110" dirty="0">
                <a:latin typeface="Skolar Latin Light"/>
                <a:cs typeface="Skolar Latin Light"/>
              </a:rPr>
              <a:t>BETTER </a:t>
            </a:r>
            <a:r>
              <a:rPr lang="en-US" sz="3100" b="0" i="1" spc="75" dirty="0">
                <a:latin typeface="Skolar Latin Light"/>
                <a:cs typeface="Skolar Latin Light"/>
              </a:rPr>
              <a:t>ABOUT, </a:t>
            </a:r>
            <a:r>
              <a:rPr lang="en-US" sz="3100" b="0" i="1" spc="90" dirty="0">
                <a:latin typeface="Skolar Latin Light"/>
                <a:cs typeface="Skolar Latin Light"/>
              </a:rPr>
              <a:t>AND </a:t>
            </a:r>
            <a:r>
              <a:rPr lang="en-US" sz="3100" b="0" i="1" spc="50" dirty="0">
                <a:latin typeface="Skolar Latin Light"/>
                <a:cs typeface="Skolar Latin Light"/>
              </a:rPr>
              <a:t>MY </a:t>
            </a:r>
            <a:r>
              <a:rPr lang="en-US" sz="3100" b="0" i="1" spc="100" dirty="0">
                <a:latin typeface="Skolar Latin Light"/>
                <a:cs typeface="Skolar Latin Light"/>
              </a:rPr>
              <a:t>WIFE </a:t>
            </a:r>
            <a:r>
              <a:rPr lang="en-US" sz="3100" b="0" i="1" spc="105" dirty="0">
                <a:latin typeface="Skolar Latin Light"/>
                <a:cs typeface="Skolar Latin Light"/>
              </a:rPr>
              <a:t>FEELS </a:t>
            </a:r>
            <a:r>
              <a:rPr lang="en-US" sz="3100" b="0" i="1" spc="110" dirty="0">
                <a:latin typeface="Skolar Latin Light"/>
                <a:cs typeface="Skolar Latin Light"/>
              </a:rPr>
              <a:t>BETTER </a:t>
            </a:r>
            <a:r>
              <a:rPr lang="en-US" sz="3100" b="0" i="1" spc="105" dirty="0">
                <a:latin typeface="Skolar Latin Light"/>
                <a:cs typeface="Skolar Latin Light"/>
              </a:rPr>
              <a:t>ABOUT </a:t>
            </a:r>
            <a:r>
              <a:rPr lang="en-US" sz="3100" b="0" i="1" spc="65" dirty="0">
                <a:latin typeface="Skolar Latin Light"/>
                <a:cs typeface="Skolar Latin Light"/>
              </a:rPr>
              <a:t>IT </a:t>
            </a:r>
            <a:r>
              <a:rPr lang="en-US" sz="3100" b="0" i="1" spc="70" dirty="0">
                <a:latin typeface="Skolar Latin Light"/>
                <a:cs typeface="Skolar Latin Light"/>
              </a:rPr>
              <a:t>AS </a:t>
            </a:r>
            <a:r>
              <a:rPr lang="en-US" sz="3100" b="0" i="1" spc="105" dirty="0">
                <a:latin typeface="Skolar Latin Light"/>
                <a:cs typeface="Skolar Latin Light"/>
              </a:rPr>
              <a:t>WELL. </a:t>
            </a:r>
            <a:r>
              <a:rPr lang="en-US" sz="3100" b="0" i="1" spc="100" dirty="0">
                <a:latin typeface="Skolar Latin Light"/>
                <a:cs typeface="Skolar Latin Light"/>
              </a:rPr>
              <a:t>THERE’S </a:t>
            </a:r>
            <a:r>
              <a:rPr lang="en-US" sz="3100" b="0" i="1" spc="130" dirty="0">
                <a:latin typeface="Skolar Latin Light"/>
                <a:cs typeface="Skolar Latin Light"/>
              </a:rPr>
              <a:t>SO  </a:t>
            </a:r>
            <a:r>
              <a:rPr lang="en-US" sz="3100" b="0" i="1" spc="100" dirty="0">
                <a:latin typeface="Skolar Latin Light"/>
                <a:cs typeface="Skolar Latin Light"/>
              </a:rPr>
              <a:t>MUCH </a:t>
            </a:r>
            <a:r>
              <a:rPr lang="en-US" sz="3100" b="0" i="1" spc="55" dirty="0">
                <a:latin typeface="Skolar Latin Light"/>
                <a:cs typeface="Skolar Latin Light"/>
              </a:rPr>
              <a:t>GUILT </a:t>
            </a:r>
            <a:r>
              <a:rPr lang="en-US" sz="3100" b="0" i="1" spc="105" dirty="0">
                <a:latin typeface="Skolar Latin Light"/>
                <a:cs typeface="Skolar Latin Light"/>
              </a:rPr>
              <a:t>AROUND </a:t>
            </a:r>
            <a:r>
              <a:rPr lang="en-US" sz="3100" b="0" i="1" spc="110" dirty="0">
                <a:latin typeface="Skolar Latin Light"/>
                <a:cs typeface="Skolar Latin Light"/>
              </a:rPr>
              <a:t>LOOKING </a:t>
            </a:r>
            <a:r>
              <a:rPr lang="en-US" sz="3100" b="0" i="1" spc="105" dirty="0">
                <a:latin typeface="Skolar Latin Light"/>
                <a:cs typeface="Skolar Latin Light"/>
              </a:rPr>
              <a:t>AFTER </a:t>
            </a:r>
            <a:r>
              <a:rPr lang="en-US" sz="3100" b="0" i="1" spc="45" dirty="0">
                <a:latin typeface="Skolar Latin Light"/>
                <a:cs typeface="Skolar Latin Light"/>
              </a:rPr>
              <a:t>FAMILY </a:t>
            </a:r>
            <a:r>
              <a:rPr lang="en-US" sz="3100" b="0" i="1" spc="110" dirty="0">
                <a:latin typeface="Skolar Latin Light"/>
                <a:cs typeface="Skolar Latin Light"/>
              </a:rPr>
              <a:t>MEMBERS </a:t>
            </a:r>
            <a:r>
              <a:rPr lang="en-US" sz="3100" b="0" i="1" spc="10" dirty="0">
                <a:latin typeface="Skolar Latin Light"/>
                <a:cs typeface="Skolar Latin Light"/>
              </a:rPr>
              <a:t>… </a:t>
            </a:r>
            <a:r>
              <a:rPr lang="en-US" sz="3100" b="0" i="1" spc="65" dirty="0">
                <a:latin typeface="Skolar Latin Light"/>
                <a:cs typeface="Skolar Latin Light"/>
              </a:rPr>
              <a:t>IT </a:t>
            </a:r>
            <a:r>
              <a:rPr lang="en-US" sz="3100" b="0" i="1" spc="105" dirty="0">
                <a:latin typeface="Skolar Latin Light"/>
                <a:cs typeface="Skolar Latin Light"/>
              </a:rPr>
              <a:t>WOULD </a:t>
            </a:r>
            <a:r>
              <a:rPr lang="en-US" sz="3100" b="0" i="1" spc="130" dirty="0">
                <a:latin typeface="Skolar Latin Light"/>
                <a:cs typeface="Skolar Latin Light"/>
              </a:rPr>
              <a:t>ENHANCE  </a:t>
            </a:r>
            <a:r>
              <a:rPr lang="en-US" sz="3100" b="0" i="1" spc="50" dirty="0">
                <a:latin typeface="Skolar Latin Light"/>
                <a:cs typeface="Skolar Latin Light"/>
              </a:rPr>
              <a:t>MY</a:t>
            </a:r>
            <a:r>
              <a:rPr lang="en-US" sz="3100" b="0" i="1" spc="220" dirty="0">
                <a:latin typeface="Skolar Latin Light"/>
                <a:cs typeface="Skolar Latin Light"/>
              </a:rPr>
              <a:t> </a:t>
            </a:r>
            <a:r>
              <a:rPr lang="en-US" sz="3100" b="0" i="1" spc="120" dirty="0">
                <a:latin typeface="Skolar Latin Light"/>
                <a:cs typeface="Skolar Latin Light"/>
              </a:rPr>
              <a:t>QUALITY</a:t>
            </a:r>
            <a:r>
              <a:rPr lang="en-US" sz="3100" b="0" i="1" spc="225" dirty="0">
                <a:latin typeface="Skolar Latin Light"/>
                <a:cs typeface="Skolar Latin Light"/>
              </a:rPr>
              <a:t> </a:t>
            </a:r>
            <a:r>
              <a:rPr lang="en-US" sz="3100" b="0" i="1" spc="70" dirty="0">
                <a:latin typeface="Skolar Latin Light"/>
                <a:cs typeface="Skolar Latin Light"/>
              </a:rPr>
              <a:t>OF</a:t>
            </a:r>
            <a:r>
              <a:rPr lang="en-US" sz="3100" b="0" i="1" spc="254" dirty="0">
                <a:latin typeface="Skolar Latin Light"/>
                <a:cs typeface="Skolar Latin Light"/>
              </a:rPr>
              <a:t> </a:t>
            </a:r>
            <a:r>
              <a:rPr lang="en-US" sz="3100" b="0" i="1" spc="100" dirty="0">
                <a:latin typeface="Skolar Latin Light"/>
                <a:cs typeface="Skolar Latin Light"/>
              </a:rPr>
              <a:t>LIFE.</a:t>
            </a:r>
            <a:r>
              <a:rPr lang="en-US" sz="3100" b="0" i="1" spc="254" dirty="0">
                <a:latin typeface="Skolar Latin Light"/>
                <a:cs typeface="Skolar Latin Light"/>
              </a:rPr>
              <a:t> </a:t>
            </a:r>
            <a:r>
              <a:rPr lang="en-US" sz="3100" b="0" i="1" spc="110" dirty="0">
                <a:latin typeface="Skolar Latin Light"/>
                <a:cs typeface="Skolar Latin Light"/>
              </a:rPr>
              <a:t>BECAUSE</a:t>
            </a:r>
            <a:r>
              <a:rPr lang="en-US" sz="3100" b="0" i="1" spc="250" dirty="0">
                <a:latin typeface="Skolar Latin Light"/>
                <a:cs typeface="Skolar Latin Light"/>
              </a:rPr>
              <a:t> </a:t>
            </a:r>
            <a:r>
              <a:rPr lang="en-US" sz="3100" b="0" i="1" spc="75" dirty="0">
                <a:latin typeface="Skolar Latin Light"/>
                <a:cs typeface="Skolar Latin Light"/>
              </a:rPr>
              <a:t>CERTAINLY</a:t>
            </a:r>
            <a:r>
              <a:rPr lang="en-US" sz="3100" b="0" i="1" spc="225" dirty="0">
                <a:latin typeface="Skolar Latin Light"/>
                <a:cs typeface="Skolar Latin Light"/>
              </a:rPr>
              <a:t> </a:t>
            </a:r>
            <a:r>
              <a:rPr lang="en-US" sz="3100" b="0" i="1" spc="100" dirty="0">
                <a:latin typeface="Skolar Latin Light"/>
                <a:cs typeface="Skolar Latin Light"/>
              </a:rPr>
              <a:t>WHEN</a:t>
            </a:r>
            <a:r>
              <a:rPr lang="en-US" sz="3100" b="0" i="1" spc="254" dirty="0">
                <a:latin typeface="Skolar Latin Light"/>
                <a:cs typeface="Skolar Latin Light"/>
              </a:rPr>
              <a:t> </a:t>
            </a:r>
            <a:r>
              <a:rPr lang="en-US" sz="3100" b="0" i="1" spc="50" dirty="0">
                <a:latin typeface="Skolar Latin Light"/>
                <a:cs typeface="Skolar Latin Light"/>
              </a:rPr>
              <a:t>MY</a:t>
            </a:r>
            <a:r>
              <a:rPr lang="en-US" sz="3100" b="0" i="1" spc="225" dirty="0">
                <a:latin typeface="Skolar Latin Light"/>
                <a:cs typeface="Skolar Latin Light"/>
              </a:rPr>
              <a:t> </a:t>
            </a:r>
            <a:r>
              <a:rPr lang="en-US" sz="3100" b="0" i="1" spc="70" dirty="0">
                <a:latin typeface="Skolar Latin Light"/>
                <a:cs typeface="Skolar Latin Light"/>
              </a:rPr>
              <a:t>MOM</a:t>
            </a:r>
            <a:r>
              <a:rPr lang="en-US" sz="3100" b="0" i="1" spc="254" dirty="0">
                <a:latin typeface="Skolar Latin Light"/>
                <a:cs typeface="Skolar Latin Light"/>
              </a:rPr>
              <a:t> </a:t>
            </a:r>
            <a:r>
              <a:rPr lang="en-US" sz="3100" b="0" i="1" spc="65" dirty="0">
                <a:latin typeface="Skolar Latin Light"/>
                <a:cs typeface="Skolar Latin Light"/>
              </a:rPr>
              <a:t>IS</a:t>
            </a:r>
            <a:r>
              <a:rPr lang="en-US" sz="3100" b="0" i="1" spc="250" dirty="0">
                <a:latin typeface="Skolar Latin Light"/>
                <a:cs typeface="Skolar Latin Light"/>
              </a:rPr>
              <a:t> </a:t>
            </a:r>
            <a:r>
              <a:rPr lang="en-US" sz="3100" b="0" i="1" spc="105" dirty="0">
                <a:latin typeface="Skolar Latin Light"/>
                <a:cs typeface="Skolar Latin Light"/>
              </a:rPr>
              <a:t>DOING</a:t>
            </a:r>
            <a:r>
              <a:rPr lang="en-US" sz="3100" b="0" i="1" spc="254" dirty="0">
                <a:latin typeface="Skolar Latin Light"/>
                <a:cs typeface="Skolar Latin Light"/>
              </a:rPr>
              <a:t> </a:t>
            </a:r>
            <a:r>
              <a:rPr lang="en-US" sz="3100" b="0" i="1" spc="110" dirty="0">
                <a:latin typeface="Skolar Latin Light"/>
                <a:cs typeface="Skolar Latin Light"/>
              </a:rPr>
              <a:t>BETTER,</a:t>
            </a:r>
            <a:r>
              <a:rPr lang="en-US" sz="3100" b="0" i="1" spc="254" dirty="0">
                <a:latin typeface="Skolar Latin Light"/>
                <a:cs typeface="Skolar Latin Light"/>
              </a:rPr>
              <a:t> </a:t>
            </a:r>
            <a:r>
              <a:rPr lang="en-US" sz="3100" b="0" i="1" spc="5" dirty="0">
                <a:latin typeface="Skolar Latin Light"/>
                <a:cs typeface="Skolar Latin Light"/>
              </a:rPr>
              <a:t>I</a:t>
            </a:r>
            <a:r>
              <a:rPr lang="en-US" sz="3100" dirty="0">
                <a:latin typeface="Skolar Latin Light"/>
                <a:cs typeface="Skolar Latin Light"/>
              </a:rPr>
              <a:t> </a:t>
            </a:r>
            <a:r>
              <a:rPr lang="en-US" sz="3100" b="0" i="1" spc="100" dirty="0">
                <a:latin typeface="Skolar Latin Light"/>
                <a:cs typeface="Skolar Latin Light"/>
              </a:rPr>
              <a:t>FEEL</a:t>
            </a:r>
            <a:r>
              <a:rPr lang="en-US" sz="3100" b="0" i="1" spc="254" dirty="0">
                <a:latin typeface="Skolar Latin Light"/>
                <a:cs typeface="Skolar Latin Light"/>
              </a:rPr>
              <a:t> </a:t>
            </a:r>
            <a:r>
              <a:rPr lang="en-US" sz="3100" b="0" i="1" spc="80" dirty="0">
                <a:latin typeface="Skolar Latin Light"/>
                <a:cs typeface="Skolar Latin Light"/>
              </a:rPr>
              <a:t>BETTER.” </a:t>
            </a:r>
            <a:r>
              <a:rPr lang="en-US" sz="3100" b="0" i="1" spc="5" dirty="0">
                <a:latin typeface="Skolar Latin Light"/>
                <a:cs typeface="Skolar Latin Light"/>
              </a:rPr>
              <a:t>-</a:t>
            </a:r>
            <a:r>
              <a:rPr lang="en-US" sz="3100" b="0" i="1" spc="245" dirty="0">
                <a:latin typeface="Skolar Latin Light"/>
                <a:cs typeface="Skolar Latin Light"/>
              </a:rPr>
              <a:t> </a:t>
            </a:r>
            <a:r>
              <a:rPr lang="en-US" sz="3100" b="0" i="1" spc="110" dirty="0">
                <a:latin typeface="Skolar Latin Light"/>
                <a:cs typeface="Skolar Latin Light"/>
              </a:rPr>
              <a:t>Caregiver</a:t>
            </a:r>
            <a:endParaRPr lang="en-US" sz="3100" dirty="0">
              <a:latin typeface="Skolar Latin Light"/>
              <a:cs typeface="Skolar Latin Light"/>
            </a:endParaRPr>
          </a:p>
        </p:txBody>
      </p:sp>
    </p:spTree>
    <p:extLst>
      <p:ext uri="{BB962C8B-B14F-4D97-AF65-F5344CB8AC3E}">
        <p14:creationId xmlns:p14="http://schemas.microsoft.com/office/powerpoint/2010/main" val="2305931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e08b47-6d05-433b-ae71-931da740facb" xsi:nil="true"/>
    <lcf76f155ced4ddcb4097134ff3c332f xmlns="9c5e6193-583b-4240-98d7-be03c6ce33b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E65089A8C23C43823450992EADF89C" ma:contentTypeVersion="17" ma:contentTypeDescription="Create a new document." ma:contentTypeScope="" ma:versionID="86f1a63ec473173af57ec9280adb4d09">
  <xsd:schema xmlns:xsd="http://www.w3.org/2001/XMLSchema" xmlns:xs="http://www.w3.org/2001/XMLSchema" xmlns:p="http://schemas.microsoft.com/office/2006/metadata/properties" xmlns:ns2="9c5e6193-583b-4240-98d7-be03c6ce33b3" xmlns:ns3="82e08b47-6d05-433b-ae71-931da740facb" targetNamespace="http://schemas.microsoft.com/office/2006/metadata/properties" ma:root="true" ma:fieldsID="d4f7e5ede46354e9483c832da4fd0496" ns2:_="" ns3:_="">
    <xsd:import namespace="9c5e6193-583b-4240-98d7-be03c6ce33b3"/>
    <xsd:import namespace="82e08b47-6d05-433b-ae71-931da740fa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e6193-583b-4240-98d7-be03c6ce3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932572c-cff7-4baa-87b1-1b8da972918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e08b47-6d05-433b-ae71-931da740fa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59044f-5dd6-4f61-84e1-4cdd3ff5bc4b}" ma:internalName="TaxCatchAll" ma:showField="CatchAllData" ma:web="82e08b47-6d05-433b-ae71-931da740fac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4D5068-8F60-402D-A4B9-41B1C68D0F9E}">
  <ds:schemaRefs>
    <ds:schemaRef ds:uri="http://schemas.microsoft.com/office/2006/documentManagement/types"/>
    <ds:schemaRef ds:uri="http://purl.org/dc/terms/"/>
    <ds:schemaRef ds:uri="http://purl.org/dc/elements/1.1/"/>
    <ds:schemaRef ds:uri="http://purl.org/dc/dcmitype/"/>
    <ds:schemaRef ds:uri="9c5e6193-583b-4240-98d7-be03c6ce33b3"/>
    <ds:schemaRef ds:uri="http://schemas.microsoft.com/office/infopath/2007/PartnerControls"/>
    <ds:schemaRef ds:uri="82e08b47-6d05-433b-ae71-931da740facb"/>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2CFF553-BB2E-4A0E-B151-8ABF4C0F5C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e6193-583b-4240-98d7-be03c6ce33b3"/>
    <ds:schemaRef ds:uri="82e08b47-6d05-433b-ae71-931da740fa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22E4A4-D9C9-4E05-B6FB-82E55F8AB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TotalTime>
  <Words>1177</Words>
  <Application>Microsoft Office PowerPoint</Application>
  <PresentationFormat>Custom</PresentationFormat>
  <Paragraphs>98</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Skolar Latin</vt:lpstr>
      <vt:lpstr>Skolar Latin Light</vt:lpstr>
      <vt:lpstr>Times New Roman</vt:lpstr>
      <vt:lpstr>Trebuchet MS</vt:lpstr>
      <vt:lpstr>Office Theme</vt:lpstr>
      <vt:lpstr>Our Dementia  Journey Journal </vt:lpstr>
      <vt:lpstr>Agenda</vt:lpstr>
      <vt:lpstr>THE OUR DEMENTIA  JOURNEY JOURNAL</vt:lpstr>
      <vt:lpstr>The Circle Of Care</vt:lpstr>
      <vt:lpstr>PowerPoint Presentation</vt:lpstr>
      <vt:lpstr>ODJJ FEATURES</vt:lpstr>
      <vt:lpstr>Validation &amp; preparation for spread</vt:lpstr>
      <vt:lpstr>KEY MESSAGES:</vt:lpstr>
      <vt:lpstr>PowerPoint Presentation</vt:lpstr>
      <vt:lpstr>KEY FEATURE #1</vt:lpstr>
      <vt:lpstr>PowerPoint Presentation</vt:lpstr>
      <vt:lpstr>PowerPoint Presentation</vt:lpstr>
      <vt:lpstr>KEY FEATURE #2</vt:lpstr>
      <vt:lpstr>PowerPoint Presentation</vt:lpstr>
      <vt:lpstr>KEY FEATURE #3</vt:lpstr>
      <vt:lpstr>PowerPoint Presentation</vt:lpstr>
      <vt:lpstr>KEY FEATURE #4</vt:lpstr>
      <vt:lpstr>PowerPoint Presentation</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Paige Fernandes</cp:lastModifiedBy>
  <cp:revision>20</cp:revision>
  <dcterms:created xsi:type="dcterms:W3CDTF">2025-05-16T17:12:14Z</dcterms:created>
  <dcterms:modified xsi:type="dcterms:W3CDTF">2025-05-26T20:51:10Z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2025-05-16T00:00:00Z</vt:filetime>
  </property>
  <property fmtid="{D5CDD505-2E9C-101B-9397-08002B2CF9AE}" pid="3" name="Creator">
    <vt:lpwstr>Adobe InDesign 20.0 (Windows)</vt:lpwstr>
  </property>
  <property fmtid="{D5CDD505-2E9C-101B-9397-08002B2CF9AE}" pid="4" name="LastSaved">
    <vt:filetime>2025-05-16T00:00:00Z</vt:filetime>
  </property>
  <property fmtid="{D5CDD505-2E9C-101B-9397-08002B2CF9AE}" pid="5" name="ContentTypeId">
    <vt:lpwstr>0x010100EAE65089A8C23C43823450992EADF89C</vt:lpwstr>
  </property>
  <property fmtid="{D5CDD505-2E9C-101B-9397-08002B2CF9AE}" pid="6" name="MediaServiceImageTags">
    <vt:lpwstr/>
  </property>
</Properties>
</file>